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b" ContentType="application/vnd.ms-excel.sheet.binary.macroEnabled.12"/>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ags/tag2.xml" ContentType="application/vnd.openxmlformats-officedocument.presentationml.tags+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ags/tag5.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tags/tag131.xml" ContentType="application/vnd.openxmlformats-officedocument.presentationml.tags+xml"/>
  <Override PartName="/ppt/notesSlides/notesSlide3.xml" ContentType="application/vnd.openxmlformats-officedocument.presentationml.notesSlide+xml"/>
  <Override PartName="/ppt/tags/tag132.xml" ContentType="application/vnd.openxmlformats-officedocument.presentationml.tags+xml"/>
  <Override PartName="/ppt/tags/tag133.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2" r:id="rId4"/>
    <p:sldMasterId id="2147483715" r:id="rId5"/>
    <p:sldMasterId id="2147483727" r:id="rId6"/>
    <p:sldMasterId id="2147483750" r:id="rId7"/>
  </p:sldMasterIdLst>
  <p:notesMasterIdLst>
    <p:notesMasterId r:id="rId20"/>
  </p:notesMasterIdLst>
  <p:handoutMasterIdLst>
    <p:handoutMasterId r:id="rId21"/>
  </p:handoutMasterIdLst>
  <p:sldIdLst>
    <p:sldId id="1101" r:id="rId8"/>
    <p:sldId id="1236" r:id="rId9"/>
    <p:sldId id="1237" r:id="rId10"/>
    <p:sldId id="1183" r:id="rId11"/>
    <p:sldId id="1232" r:id="rId12"/>
    <p:sldId id="1201" r:id="rId13"/>
    <p:sldId id="1220" r:id="rId14"/>
    <p:sldId id="1221" r:id="rId15"/>
    <p:sldId id="1224" r:id="rId16"/>
    <p:sldId id="1218" r:id="rId17"/>
    <p:sldId id="1233" r:id="rId18"/>
    <p:sldId id="1200" r:id="rId19"/>
  </p:sldIdLst>
  <p:sldSz cx="24377650" cy="13716000"/>
  <p:notesSz cx="6858000" cy="9144000"/>
  <p:custDataLst>
    <p:tags r:id="rId22"/>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0" userDrawn="1">
          <p15:clr>
            <a:srgbClr val="A4A3A4"/>
          </p15:clr>
        </p15:guide>
        <p15:guide id="2" pos="7678" userDrawn="1">
          <p15:clr>
            <a:srgbClr val="A4A3A4"/>
          </p15:clr>
        </p15:guide>
        <p15:guide id="3" orient="horz" pos="1621"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6600"/>
    <a:srgbClr val="E6880C"/>
    <a:srgbClr val="7C5822"/>
    <a:srgbClr val="FFFFFF"/>
    <a:srgbClr val="535353"/>
    <a:srgbClr val="404040"/>
    <a:srgbClr val="7CAFDE"/>
    <a:srgbClr val="5B9BD5"/>
    <a:srgbClr val="44546A"/>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16" autoAdjust="0"/>
    <p:restoredTop sz="90582" autoAdjust="0"/>
  </p:normalViewPr>
  <p:slideViewPr>
    <p:cSldViewPr snapToGrid="0">
      <p:cViewPr varScale="1">
        <p:scale>
          <a:sx n="32" d="100"/>
          <a:sy n="32" d="100"/>
        </p:scale>
        <p:origin x="1050" y="102"/>
      </p:cViewPr>
      <p:guideLst>
        <p:guide orient="horz" pos="4320"/>
        <p:guide pos="7678"/>
        <p:guide orient="horz" pos="1621"/>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8" d="100"/>
          <a:sy n="88" d="100"/>
        </p:scale>
        <p:origin x="3822"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tags" Target="tags/tag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Binary_Worksheet.xlsb"/></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6184442097852869E-2"/>
          <c:y val="3.3333333333333333E-2"/>
          <c:w val="0.9585357268567406"/>
          <c:h val="0.93333333333333335"/>
        </c:manualLayout>
      </c:layout>
      <c:lineChart>
        <c:grouping val="standard"/>
        <c:varyColors val="0"/>
        <c:ser>
          <c:idx val="0"/>
          <c:order val="0"/>
          <c:spPr>
            <a:ln w="76200" cmpd="sng" algn="ctr">
              <a:solidFill>
                <a:schemeClr val="accent3"/>
              </a:solidFill>
              <a:prstDash val="solid"/>
            </a:ln>
          </c:spPr>
          <c:marker>
            <c:symbol val="circle"/>
            <c:size val="7"/>
            <c:spPr>
              <a:solidFill>
                <a:schemeClr val="accent3"/>
              </a:solidFill>
              <a:ln w="9525" cmpd="sng" algn="ctr">
                <a:solidFill>
                  <a:schemeClr val="accent3"/>
                </a:solidFill>
                <a:prstDash val="solid"/>
              </a:ln>
            </c:spPr>
          </c:marker>
          <c:dPt>
            <c:idx val="0"/>
            <c:marker>
              <c:symbol val="circle"/>
              <c:size val="18"/>
            </c:marker>
            <c:bubble3D val="0"/>
            <c:extLst>
              <c:ext xmlns:c16="http://schemas.microsoft.com/office/drawing/2014/chart" uri="{C3380CC4-5D6E-409C-BE32-E72D297353CC}">
                <c16:uniqueId val="{00000000-BFE5-48D1-BF50-9BF0B7B3A724}"/>
              </c:ext>
            </c:extLst>
          </c:dPt>
          <c:dPt>
            <c:idx val="1"/>
            <c:marker>
              <c:symbol val="circle"/>
              <c:size val="18"/>
            </c:marker>
            <c:bubble3D val="0"/>
            <c:extLst>
              <c:ext xmlns:c16="http://schemas.microsoft.com/office/drawing/2014/chart" uri="{C3380CC4-5D6E-409C-BE32-E72D297353CC}">
                <c16:uniqueId val="{00000001-BFE5-48D1-BF50-9BF0B7B3A724}"/>
              </c:ext>
            </c:extLst>
          </c:dPt>
          <c:dPt>
            <c:idx val="2"/>
            <c:marker>
              <c:symbol val="circle"/>
              <c:size val="18"/>
            </c:marker>
            <c:bubble3D val="0"/>
            <c:extLst>
              <c:ext xmlns:c16="http://schemas.microsoft.com/office/drawing/2014/chart" uri="{C3380CC4-5D6E-409C-BE32-E72D297353CC}">
                <c16:uniqueId val="{00000002-BFE5-48D1-BF50-9BF0B7B3A724}"/>
              </c:ext>
            </c:extLst>
          </c:dPt>
          <c:dPt>
            <c:idx val="3"/>
            <c:marker>
              <c:symbol val="circle"/>
              <c:size val="18"/>
            </c:marker>
            <c:bubble3D val="0"/>
            <c:extLst>
              <c:ext xmlns:c16="http://schemas.microsoft.com/office/drawing/2014/chart" uri="{C3380CC4-5D6E-409C-BE32-E72D297353CC}">
                <c16:uniqueId val="{00000003-BFE5-48D1-BF50-9BF0B7B3A724}"/>
              </c:ext>
            </c:extLst>
          </c:dPt>
          <c:dPt>
            <c:idx val="4"/>
            <c:marker>
              <c:symbol val="circle"/>
              <c:size val="18"/>
            </c:marker>
            <c:bubble3D val="0"/>
            <c:extLst>
              <c:ext xmlns:c16="http://schemas.microsoft.com/office/drawing/2014/chart" uri="{C3380CC4-5D6E-409C-BE32-E72D297353CC}">
                <c16:uniqueId val="{00000004-BFE5-48D1-BF50-9BF0B7B3A724}"/>
              </c:ext>
            </c:extLst>
          </c:dPt>
          <c:dPt>
            <c:idx val="5"/>
            <c:marker>
              <c:symbol val="circle"/>
              <c:size val="18"/>
            </c:marker>
            <c:bubble3D val="0"/>
            <c:extLst>
              <c:ext xmlns:c16="http://schemas.microsoft.com/office/drawing/2014/chart" uri="{C3380CC4-5D6E-409C-BE32-E72D297353CC}">
                <c16:uniqueId val="{00000005-BFE5-48D1-BF50-9BF0B7B3A724}"/>
              </c:ext>
            </c:extLst>
          </c:dPt>
          <c:dPt>
            <c:idx val="6"/>
            <c:marker>
              <c:symbol val="circle"/>
              <c:size val="18"/>
            </c:marker>
            <c:bubble3D val="0"/>
            <c:extLst>
              <c:ext xmlns:c16="http://schemas.microsoft.com/office/drawing/2014/chart" uri="{C3380CC4-5D6E-409C-BE32-E72D297353CC}">
                <c16:uniqueId val="{00000006-BFE5-48D1-BF50-9BF0B7B3A724}"/>
              </c:ext>
            </c:extLst>
          </c:dPt>
          <c:dPt>
            <c:idx val="7"/>
            <c:marker>
              <c:symbol val="circle"/>
              <c:size val="18"/>
            </c:marker>
            <c:bubble3D val="0"/>
            <c:extLst>
              <c:ext xmlns:c16="http://schemas.microsoft.com/office/drawing/2014/chart" uri="{C3380CC4-5D6E-409C-BE32-E72D297353CC}">
                <c16:uniqueId val="{00000007-BFE5-48D1-BF50-9BF0B7B3A724}"/>
              </c:ext>
            </c:extLst>
          </c:dPt>
          <c:dPt>
            <c:idx val="8"/>
            <c:marker>
              <c:symbol val="circle"/>
              <c:size val="18"/>
            </c:marker>
            <c:bubble3D val="0"/>
            <c:extLst>
              <c:ext xmlns:c16="http://schemas.microsoft.com/office/drawing/2014/chart" uri="{C3380CC4-5D6E-409C-BE32-E72D297353CC}">
                <c16:uniqueId val="{00000008-BFE5-48D1-BF50-9BF0B7B3A724}"/>
              </c:ext>
            </c:extLst>
          </c:dPt>
          <c:dPt>
            <c:idx val="9"/>
            <c:marker>
              <c:symbol val="circle"/>
              <c:size val="18"/>
            </c:marker>
            <c:bubble3D val="0"/>
            <c:extLst>
              <c:ext xmlns:c16="http://schemas.microsoft.com/office/drawing/2014/chart" uri="{C3380CC4-5D6E-409C-BE32-E72D297353CC}">
                <c16:uniqueId val="{00000009-BFE5-48D1-BF50-9BF0B7B3A724}"/>
              </c:ext>
            </c:extLst>
          </c:dPt>
          <c:dPt>
            <c:idx val="10"/>
            <c:marker>
              <c:symbol val="circle"/>
              <c:size val="18"/>
            </c:marker>
            <c:bubble3D val="0"/>
            <c:extLst>
              <c:ext xmlns:c16="http://schemas.microsoft.com/office/drawing/2014/chart" uri="{C3380CC4-5D6E-409C-BE32-E72D297353CC}">
                <c16:uniqueId val="{0000000A-BFE5-48D1-BF50-9BF0B7B3A724}"/>
              </c:ext>
            </c:extLst>
          </c:dPt>
          <c:dPt>
            <c:idx val="11"/>
            <c:marker>
              <c:symbol val="circle"/>
              <c:size val="18"/>
            </c:marker>
            <c:bubble3D val="0"/>
            <c:extLst>
              <c:ext xmlns:c16="http://schemas.microsoft.com/office/drawing/2014/chart" uri="{C3380CC4-5D6E-409C-BE32-E72D297353CC}">
                <c16:uniqueId val="{0000000B-BFE5-48D1-BF50-9BF0B7B3A724}"/>
              </c:ext>
            </c:extLst>
          </c:dPt>
          <c:dPt>
            <c:idx val="12"/>
            <c:marker>
              <c:symbol val="circle"/>
              <c:size val="18"/>
            </c:marker>
            <c:bubble3D val="0"/>
            <c:extLst>
              <c:ext xmlns:c16="http://schemas.microsoft.com/office/drawing/2014/chart" uri="{C3380CC4-5D6E-409C-BE32-E72D297353CC}">
                <c16:uniqueId val="{0000000C-BFE5-48D1-BF50-9BF0B7B3A724}"/>
              </c:ext>
            </c:extLst>
          </c:dPt>
          <c:dPt>
            <c:idx val="13"/>
            <c:marker>
              <c:symbol val="circle"/>
              <c:size val="18"/>
            </c:marker>
            <c:bubble3D val="0"/>
            <c:extLst>
              <c:ext xmlns:c16="http://schemas.microsoft.com/office/drawing/2014/chart" uri="{C3380CC4-5D6E-409C-BE32-E72D297353CC}">
                <c16:uniqueId val="{0000000D-BFE5-48D1-BF50-9BF0B7B3A724}"/>
              </c:ext>
            </c:extLst>
          </c:dPt>
          <c:dPt>
            <c:idx val="14"/>
            <c:marker>
              <c:symbol val="circle"/>
              <c:size val="18"/>
            </c:marker>
            <c:bubble3D val="0"/>
            <c:extLst>
              <c:ext xmlns:c16="http://schemas.microsoft.com/office/drawing/2014/chart" uri="{C3380CC4-5D6E-409C-BE32-E72D297353CC}">
                <c16:uniqueId val="{0000000E-BFE5-48D1-BF50-9BF0B7B3A724}"/>
              </c:ext>
            </c:extLst>
          </c:dPt>
          <c:dPt>
            <c:idx val="15"/>
            <c:marker>
              <c:symbol val="circle"/>
              <c:size val="18"/>
            </c:marker>
            <c:bubble3D val="0"/>
            <c:extLst>
              <c:ext xmlns:c16="http://schemas.microsoft.com/office/drawing/2014/chart" uri="{C3380CC4-5D6E-409C-BE32-E72D297353CC}">
                <c16:uniqueId val="{0000000F-BFE5-48D1-BF50-9BF0B7B3A724}"/>
              </c:ext>
            </c:extLst>
          </c:dPt>
          <c:dPt>
            <c:idx val="16"/>
            <c:marker>
              <c:symbol val="circle"/>
              <c:size val="18"/>
            </c:marker>
            <c:bubble3D val="0"/>
            <c:extLst>
              <c:ext xmlns:c16="http://schemas.microsoft.com/office/drawing/2014/chart" uri="{C3380CC4-5D6E-409C-BE32-E72D297353CC}">
                <c16:uniqueId val="{00000010-BFE5-48D1-BF50-9BF0B7B3A724}"/>
              </c:ext>
            </c:extLst>
          </c:dPt>
          <c:dPt>
            <c:idx val="17"/>
            <c:marker>
              <c:symbol val="circle"/>
              <c:size val="18"/>
            </c:marker>
            <c:bubble3D val="0"/>
            <c:extLst>
              <c:ext xmlns:c16="http://schemas.microsoft.com/office/drawing/2014/chart" uri="{C3380CC4-5D6E-409C-BE32-E72D297353CC}">
                <c16:uniqueId val="{00000011-BFE5-48D1-BF50-9BF0B7B3A724}"/>
              </c:ext>
            </c:extLst>
          </c:dPt>
          <c:dPt>
            <c:idx val="18"/>
            <c:marker>
              <c:symbol val="circle"/>
              <c:size val="18"/>
            </c:marker>
            <c:bubble3D val="0"/>
            <c:extLst>
              <c:ext xmlns:c16="http://schemas.microsoft.com/office/drawing/2014/chart" uri="{C3380CC4-5D6E-409C-BE32-E72D297353CC}">
                <c16:uniqueId val="{00000012-BFE5-48D1-BF50-9BF0B7B3A724}"/>
              </c:ext>
            </c:extLst>
          </c:dPt>
          <c:dPt>
            <c:idx val="19"/>
            <c:marker>
              <c:symbol val="circle"/>
              <c:size val="18"/>
            </c:marker>
            <c:bubble3D val="0"/>
            <c:extLst>
              <c:ext xmlns:c16="http://schemas.microsoft.com/office/drawing/2014/chart" uri="{C3380CC4-5D6E-409C-BE32-E72D297353CC}">
                <c16:uniqueId val="{00000013-BFE5-48D1-BF50-9BF0B7B3A724}"/>
              </c:ext>
            </c:extLst>
          </c:dPt>
          <c:dPt>
            <c:idx val="20"/>
            <c:marker>
              <c:symbol val="circle"/>
              <c:size val="18"/>
            </c:marker>
            <c:bubble3D val="0"/>
            <c:extLst>
              <c:ext xmlns:c16="http://schemas.microsoft.com/office/drawing/2014/chart" uri="{C3380CC4-5D6E-409C-BE32-E72D297353CC}">
                <c16:uniqueId val="{00000014-BFE5-48D1-BF50-9BF0B7B3A724}"/>
              </c:ext>
            </c:extLst>
          </c:dPt>
          <c:dPt>
            <c:idx val="21"/>
            <c:marker>
              <c:symbol val="circle"/>
              <c:size val="18"/>
            </c:marker>
            <c:bubble3D val="0"/>
            <c:extLst>
              <c:ext xmlns:c16="http://schemas.microsoft.com/office/drawing/2014/chart" uri="{C3380CC4-5D6E-409C-BE32-E72D297353CC}">
                <c16:uniqueId val="{00000015-BFE5-48D1-BF50-9BF0B7B3A724}"/>
              </c:ext>
            </c:extLst>
          </c:dPt>
          <c:dPt>
            <c:idx val="22"/>
            <c:marker>
              <c:symbol val="circle"/>
              <c:size val="18"/>
            </c:marker>
            <c:bubble3D val="0"/>
            <c:extLst>
              <c:ext xmlns:c16="http://schemas.microsoft.com/office/drawing/2014/chart" uri="{C3380CC4-5D6E-409C-BE32-E72D297353CC}">
                <c16:uniqueId val="{00000016-BFE5-48D1-BF50-9BF0B7B3A724}"/>
              </c:ext>
            </c:extLst>
          </c:dPt>
          <c:dPt>
            <c:idx val="23"/>
            <c:marker>
              <c:symbol val="circle"/>
              <c:size val="18"/>
            </c:marker>
            <c:bubble3D val="0"/>
            <c:extLst>
              <c:ext xmlns:c16="http://schemas.microsoft.com/office/drawing/2014/chart" uri="{C3380CC4-5D6E-409C-BE32-E72D297353CC}">
                <c16:uniqueId val="{00000017-BFE5-48D1-BF50-9BF0B7B3A724}"/>
              </c:ext>
            </c:extLst>
          </c:dPt>
          <c:dPt>
            <c:idx val="24"/>
            <c:marker>
              <c:symbol val="circle"/>
              <c:size val="18"/>
            </c:marker>
            <c:bubble3D val="0"/>
            <c:extLst>
              <c:ext xmlns:c16="http://schemas.microsoft.com/office/drawing/2014/chart" uri="{C3380CC4-5D6E-409C-BE32-E72D297353CC}">
                <c16:uniqueId val="{00000018-BFE5-48D1-BF50-9BF0B7B3A724}"/>
              </c:ext>
            </c:extLst>
          </c:dPt>
          <c:dPt>
            <c:idx val="25"/>
            <c:marker>
              <c:symbol val="circle"/>
              <c:size val="18"/>
            </c:marker>
            <c:bubble3D val="0"/>
            <c:extLst>
              <c:ext xmlns:c16="http://schemas.microsoft.com/office/drawing/2014/chart" uri="{C3380CC4-5D6E-409C-BE32-E72D297353CC}">
                <c16:uniqueId val="{00000019-BFE5-48D1-BF50-9BF0B7B3A724}"/>
              </c:ext>
            </c:extLst>
          </c:dPt>
          <c:dPt>
            <c:idx val="26"/>
            <c:marker>
              <c:symbol val="circle"/>
              <c:size val="18"/>
            </c:marker>
            <c:bubble3D val="0"/>
            <c:extLst>
              <c:ext xmlns:c16="http://schemas.microsoft.com/office/drawing/2014/chart" uri="{C3380CC4-5D6E-409C-BE32-E72D297353CC}">
                <c16:uniqueId val="{0000001A-BFE5-48D1-BF50-9BF0B7B3A724}"/>
              </c:ext>
            </c:extLst>
          </c:dPt>
          <c:dPt>
            <c:idx val="27"/>
            <c:marker>
              <c:symbol val="circle"/>
              <c:size val="18"/>
            </c:marker>
            <c:bubble3D val="0"/>
            <c:extLst>
              <c:ext xmlns:c16="http://schemas.microsoft.com/office/drawing/2014/chart" uri="{C3380CC4-5D6E-409C-BE32-E72D297353CC}">
                <c16:uniqueId val="{0000001B-BFE5-48D1-BF50-9BF0B7B3A724}"/>
              </c:ext>
            </c:extLst>
          </c:dPt>
          <c:dPt>
            <c:idx val="28"/>
            <c:marker>
              <c:symbol val="circle"/>
              <c:size val="18"/>
            </c:marker>
            <c:bubble3D val="0"/>
            <c:extLst>
              <c:ext xmlns:c16="http://schemas.microsoft.com/office/drawing/2014/chart" uri="{C3380CC4-5D6E-409C-BE32-E72D297353CC}">
                <c16:uniqueId val="{0000001C-BFE5-48D1-BF50-9BF0B7B3A724}"/>
              </c:ext>
            </c:extLst>
          </c:dPt>
          <c:dPt>
            <c:idx val="29"/>
            <c:marker>
              <c:symbol val="circle"/>
              <c:size val="18"/>
            </c:marker>
            <c:bubble3D val="0"/>
            <c:extLst>
              <c:ext xmlns:c16="http://schemas.microsoft.com/office/drawing/2014/chart" uri="{C3380CC4-5D6E-409C-BE32-E72D297353CC}">
                <c16:uniqueId val="{0000001D-BFE5-48D1-BF50-9BF0B7B3A724}"/>
              </c:ext>
            </c:extLst>
          </c:dPt>
          <c:dPt>
            <c:idx val="30"/>
            <c:marker>
              <c:symbol val="circle"/>
              <c:size val="18"/>
            </c:marker>
            <c:bubble3D val="0"/>
            <c:extLst>
              <c:ext xmlns:c16="http://schemas.microsoft.com/office/drawing/2014/chart" uri="{C3380CC4-5D6E-409C-BE32-E72D297353CC}">
                <c16:uniqueId val="{0000001E-BFE5-48D1-BF50-9BF0B7B3A724}"/>
              </c:ext>
            </c:extLst>
          </c:dPt>
          <c:dPt>
            <c:idx val="31"/>
            <c:marker>
              <c:symbol val="circle"/>
              <c:size val="18"/>
            </c:marker>
            <c:bubble3D val="0"/>
            <c:extLst>
              <c:ext xmlns:c16="http://schemas.microsoft.com/office/drawing/2014/chart" uri="{C3380CC4-5D6E-409C-BE32-E72D297353CC}">
                <c16:uniqueId val="{0000001F-BFE5-48D1-BF50-9BF0B7B3A724}"/>
              </c:ext>
            </c:extLst>
          </c:dPt>
          <c:dPt>
            <c:idx val="32"/>
            <c:marker>
              <c:symbol val="circle"/>
              <c:size val="18"/>
            </c:marker>
            <c:bubble3D val="0"/>
            <c:extLst>
              <c:ext xmlns:c16="http://schemas.microsoft.com/office/drawing/2014/chart" uri="{C3380CC4-5D6E-409C-BE32-E72D297353CC}">
                <c16:uniqueId val="{00000020-BFE5-48D1-BF50-9BF0B7B3A724}"/>
              </c:ext>
            </c:extLst>
          </c:dPt>
          <c:dPt>
            <c:idx val="33"/>
            <c:marker>
              <c:symbol val="circle"/>
              <c:size val="18"/>
            </c:marker>
            <c:bubble3D val="0"/>
            <c:extLst>
              <c:ext xmlns:c16="http://schemas.microsoft.com/office/drawing/2014/chart" uri="{C3380CC4-5D6E-409C-BE32-E72D297353CC}">
                <c16:uniqueId val="{00000021-BFE5-48D1-BF50-9BF0B7B3A724}"/>
              </c:ext>
            </c:extLst>
          </c:dPt>
          <c:dPt>
            <c:idx val="34"/>
            <c:marker>
              <c:symbol val="circle"/>
              <c:size val="18"/>
            </c:marker>
            <c:bubble3D val="0"/>
            <c:extLst>
              <c:ext xmlns:c16="http://schemas.microsoft.com/office/drawing/2014/chart" uri="{C3380CC4-5D6E-409C-BE32-E72D297353CC}">
                <c16:uniqueId val="{00000022-BFE5-48D1-BF50-9BF0B7B3A724}"/>
              </c:ext>
            </c:extLst>
          </c:dPt>
          <c:dPt>
            <c:idx val="35"/>
            <c:marker>
              <c:symbol val="circle"/>
              <c:size val="18"/>
            </c:marker>
            <c:bubble3D val="0"/>
            <c:extLst>
              <c:ext xmlns:c16="http://schemas.microsoft.com/office/drawing/2014/chart" uri="{C3380CC4-5D6E-409C-BE32-E72D297353CC}">
                <c16:uniqueId val="{00000023-BFE5-48D1-BF50-9BF0B7B3A724}"/>
              </c:ext>
            </c:extLst>
          </c:dPt>
          <c:dPt>
            <c:idx val="36"/>
            <c:marker>
              <c:symbol val="circle"/>
              <c:size val="18"/>
            </c:marker>
            <c:bubble3D val="0"/>
            <c:extLst>
              <c:ext xmlns:c16="http://schemas.microsoft.com/office/drawing/2014/chart" uri="{C3380CC4-5D6E-409C-BE32-E72D297353CC}">
                <c16:uniqueId val="{00000024-BFE5-48D1-BF50-9BF0B7B3A724}"/>
              </c:ext>
            </c:extLst>
          </c:dPt>
          <c:dPt>
            <c:idx val="37"/>
            <c:marker>
              <c:symbol val="circle"/>
              <c:size val="18"/>
            </c:marker>
            <c:bubble3D val="0"/>
            <c:extLst>
              <c:ext xmlns:c16="http://schemas.microsoft.com/office/drawing/2014/chart" uri="{C3380CC4-5D6E-409C-BE32-E72D297353CC}">
                <c16:uniqueId val="{00000025-BFE5-48D1-BF50-9BF0B7B3A724}"/>
              </c:ext>
            </c:extLst>
          </c:dPt>
          <c:dPt>
            <c:idx val="38"/>
            <c:marker>
              <c:symbol val="circle"/>
              <c:size val="18"/>
            </c:marker>
            <c:bubble3D val="0"/>
            <c:extLst>
              <c:ext xmlns:c16="http://schemas.microsoft.com/office/drawing/2014/chart" uri="{C3380CC4-5D6E-409C-BE32-E72D297353CC}">
                <c16:uniqueId val="{00000026-BFE5-48D1-BF50-9BF0B7B3A724}"/>
              </c:ext>
            </c:extLst>
          </c:dPt>
          <c:dPt>
            <c:idx val="39"/>
            <c:marker>
              <c:symbol val="circle"/>
              <c:size val="18"/>
            </c:marker>
            <c:bubble3D val="0"/>
            <c:extLst>
              <c:ext xmlns:c16="http://schemas.microsoft.com/office/drawing/2014/chart" uri="{C3380CC4-5D6E-409C-BE32-E72D297353CC}">
                <c16:uniqueId val="{00000027-BFE5-48D1-BF50-9BF0B7B3A724}"/>
              </c:ext>
            </c:extLst>
          </c:dPt>
          <c:dPt>
            <c:idx val="40"/>
            <c:marker>
              <c:symbol val="circle"/>
              <c:size val="18"/>
            </c:marker>
            <c:bubble3D val="0"/>
            <c:extLst>
              <c:ext xmlns:c16="http://schemas.microsoft.com/office/drawing/2014/chart" uri="{C3380CC4-5D6E-409C-BE32-E72D297353CC}">
                <c16:uniqueId val="{00000028-BFE5-48D1-BF50-9BF0B7B3A724}"/>
              </c:ext>
            </c:extLst>
          </c:dPt>
          <c:dPt>
            <c:idx val="41"/>
            <c:marker>
              <c:symbol val="circle"/>
              <c:size val="18"/>
            </c:marker>
            <c:bubble3D val="0"/>
            <c:extLst>
              <c:ext xmlns:c16="http://schemas.microsoft.com/office/drawing/2014/chart" uri="{C3380CC4-5D6E-409C-BE32-E72D297353CC}">
                <c16:uniqueId val="{00000029-BFE5-48D1-BF50-9BF0B7B3A724}"/>
              </c:ext>
            </c:extLst>
          </c:dPt>
          <c:dPt>
            <c:idx val="42"/>
            <c:marker>
              <c:symbol val="circle"/>
              <c:size val="18"/>
            </c:marker>
            <c:bubble3D val="0"/>
            <c:extLst>
              <c:ext xmlns:c16="http://schemas.microsoft.com/office/drawing/2014/chart" uri="{C3380CC4-5D6E-409C-BE32-E72D297353CC}">
                <c16:uniqueId val="{0000002A-BFE5-48D1-BF50-9BF0B7B3A724}"/>
              </c:ext>
            </c:extLst>
          </c:dPt>
          <c:dPt>
            <c:idx val="43"/>
            <c:marker>
              <c:symbol val="circle"/>
              <c:size val="18"/>
            </c:marker>
            <c:bubble3D val="0"/>
            <c:extLst>
              <c:ext xmlns:c16="http://schemas.microsoft.com/office/drawing/2014/chart" uri="{C3380CC4-5D6E-409C-BE32-E72D297353CC}">
                <c16:uniqueId val="{0000002B-BFE5-48D1-BF50-9BF0B7B3A724}"/>
              </c:ext>
            </c:extLst>
          </c:dPt>
          <c:dPt>
            <c:idx val="44"/>
            <c:marker>
              <c:symbol val="circle"/>
              <c:size val="18"/>
            </c:marker>
            <c:bubble3D val="0"/>
            <c:extLst>
              <c:ext xmlns:c16="http://schemas.microsoft.com/office/drawing/2014/chart" uri="{C3380CC4-5D6E-409C-BE32-E72D297353CC}">
                <c16:uniqueId val="{0000002C-BFE5-48D1-BF50-9BF0B7B3A724}"/>
              </c:ext>
            </c:extLst>
          </c:dPt>
          <c:dPt>
            <c:idx val="45"/>
            <c:marker>
              <c:symbol val="circle"/>
              <c:size val="18"/>
            </c:marker>
            <c:bubble3D val="0"/>
            <c:extLst>
              <c:ext xmlns:c16="http://schemas.microsoft.com/office/drawing/2014/chart" uri="{C3380CC4-5D6E-409C-BE32-E72D297353CC}">
                <c16:uniqueId val="{0000002D-BFE5-48D1-BF50-9BF0B7B3A724}"/>
              </c:ext>
            </c:extLst>
          </c:dPt>
          <c:dPt>
            <c:idx val="46"/>
            <c:marker>
              <c:symbol val="circle"/>
              <c:size val="18"/>
            </c:marker>
            <c:bubble3D val="0"/>
            <c:extLst>
              <c:ext xmlns:c16="http://schemas.microsoft.com/office/drawing/2014/chart" uri="{C3380CC4-5D6E-409C-BE32-E72D297353CC}">
                <c16:uniqueId val="{0000002E-BFE5-48D1-BF50-9BF0B7B3A724}"/>
              </c:ext>
            </c:extLst>
          </c:dPt>
          <c:dPt>
            <c:idx val="47"/>
            <c:marker>
              <c:symbol val="circle"/>
              <c:size val="18"/>
            </c:marker>
            <c:bubble3D val="0"/>
            <c:extLst>
              <c:ext xmlns:c16="http://schemas.microsoft.com/office/drawing/2014/chart" uri="{C3380CC4-5D6E-409C-BE32-E72D297353CC}">
                <c16:uniqueId val="{0000002F-BFE5-48D1-BF50-9BF0B7B3A724}"/>
              </c:ext>
            </c:extLst>
          </c:dPt>
          <c:dPt>
            <c:idx val="48"/>
            <c:marker>
              <c:symbol val="circle"/>
              <c:size val="18"/>
            </c:marker>
            <c:bubble3D val="0"/>
            <c:extLst>
              <c:ext xmlns:c16="http://schemas.microsoft.com/office/drawing/2014/chart" uri="{C3380CC4-5D6E-409C-BE32-E72D297353CC}">
                <c16:uniqueId val="{00000030-BFE5-48D1-BF50-9BF0B7B3A724}"/>
              </c:ext>
            </c:extLst>
          </c:dPt>
          <c:val>
            <c:numRef>
              <c:f>Sheet1!$A$1:$AW$1</c:f>
              <c:numCache>
                <c:formatCode>General</c:formatCode>
                <c:ptCount val="49"/>
                <c:pt idx="0">
                  <c:v>6.0999999999999943</c:v>
                </c:pt>
                <c:pt idx="1">
                  <c:v>7.5</c:v>
                </c:pt>
                <c:pt idx="2">
                  <c:v>8.5</c:v>
                </c:pt>
                <c:pt idx="3">
                  <c:v>8.4000000000000057</c:v>
                </c:pt>
                <c:pt idx="4">
                  <c:v>9.5</c:v>
                </c:pt>
                <c:pt idx="5">
                  <c:v>9.5</c:v>
                </c:pt>
                <c:pt idx="6">
                  <c:v>10.200000000000003</c:v>
                </c:pt>
                <c:pt idx="7">
                  <c:v>10.200000000000003</c:v>
                </c:pt>
                <c:pt idx="8">
                  <c:v>11</c:v>
                </c:pt>
                <c:pt idx="9">
                  <c:v>10.900000000000006</c:v>
                </c:pt>
                <c:pt idx="10">
                  <c:v>10.299999999999997</c:v>
                </c:pt>
                <c:pt idx="11">
                  <c:v>10</c:v>
                </c:pt>
                <c:pt idx="12">
                  <c:v>10</c:v>
                </c:pt>
                <c:pt idx="13">
                  <c:v>10.700000000000003</c:v>
                </c:pt>
                <c:pt idx="14">
                  <c:v>13.700000000000003</c:v>
                </c:pt>
                <c:pt idx="15">
                  <c:v>16.400000000000006</c:v>
                </c:pt>
                <c:pt idx="16">
                  <c:v>18</c:v>
                </c:pt>
                <c:pt idx="17">
                  <c:v>21.5</c:v>
                </c:pt>
                <c:pt idx="18">
                  <c:v>22.200000000000003</c:v>
                </c:pt>
                <c:pt idx="19">
                  <c:v>23.799999999999997</c:v>
                </c:pt>
                <c:pt idx="20">
                  <c:v>24.599999999999994</c:v>
                </c:pt>
                <c:pt idx="21">
                  <c:v>26.599999999999994</c:v>
                </c:pt>
                <c:pt idx="22">
                  <c:v>26.5</c:v>
                </c:pt>
                <c:pt idx="23">
                  <c:v>26.599999999999994</c:v>
                </c:pt>
                <c:pt idx="24">
                  <c:v>26</c:v>
                </c:pt>
                <c:pt idx="25">
                  <c:v>24.900000000000006</c:v>
                </c:pt>
                <c:pt idx="26">
                  <c:v>21.299999999999997</c:v>
                </c:pt>
                <c:pt idx="27">
                  <c:v>17.900000000000006</c:v>
                </c:pt>
                <c:pt idx="28">
                  <c:v>15.299999999999997</c:v>
                </c:pt>
                <c:pt idx="29">
                  <c:v>12.799999999999997</c:v>
                </c:pt>
                <c:pt idx="30">
                  <c:v>11.299999999999997</c:v>
                </c:pt>
                <c:pt idx="31">
                  <c:v>8.5999999999999943</c:v>
                </c:pt>
                <c:pt idx="32">
                  <c:v>7.0999999999999943</c:v>
                </c:pt>
                <c:pt idx="33">
                  <c:v>5.2999999999999972</c:v>
                </c:pt>
                <c:pt idx="34">
                  <c:v>5.0999999999999943</c:v>
                </c:pt>
                <c:pt idx="35">
                  <c:v>5.0999999999999943</c:v>
                </c:pt>
                <c:pt idx="36">
                  <c:v>4.7000000000000028</c:v>
                </c:pt>
                <c:pt idx="37">
                  <c:v>4.2999999999999972</c:v>
                </c:pt>
                <c:pt idx="38">
                  <c:v>3.2000000000000028</c:v>
                </c:pt>
                <c:pt idx="39">
                  <c:v>3.2000000000000028</c:v>
                </c:pt>
                <c:pt idx="40">
                  <c:v>3.2999999999999972</c:v>
                </c:pt>
                <c:pt idx="41">
                  <c:v>4.7999999999999972</c:v>
                </c:pt>
                <c:pt idx="42">
                  <c:v>5.4000000000000057</c:v>
                </c:pt>
                <c:pt idx="43">
                  <c:v>7.5</c:v>
                </c:pt>
                <c:pt idx="44">
                  <c:v>8.5999999999999943</c:v>
                </c:pt>
                <c:pt idx="45">
                  <c:v>9.7000000000000028</c:v>
                </c:pt>
                <c:pt idx="46">
                  <c:v>11.200000000000003</c:v>
                </c:pt>
                <c:pt idx="47">
                  <c:v>12</c:v>
                </c:pt>
                <c:pt idx="48">
                  <c:v>12.9</c:v>
                </c:pt>
              </c:numCache>
            </c:numRef>
          </c:val>
          <c:smooth val="0"/>
          <c:extLst>
            <c:ext xmlns:c16="http://schemas.microsoft.com/office/drawing/2014/chart" uri="{C3380CC4-5D6E-409C-BE32-E72D297353CC}">
              <c16:uniqueId val="{00000031-BFE5-48D1-BF50-9BF0B7B3A724}"/>
            </c:ext>
          </c:extLst>
        </c:ser>
        <c:ser>
          <c:idx val="1"/>
          <c:order val="1"/>
          <c:spPr>
            <a:ln w="19050" cmpd="sng" algn="ctr">
              <a:solidFill>
                <a:schemeClr val="accent2"/>
              </a:solidFill>
              <a:prstDash val="solid"/>
            </a:ln>
          </c:spPr>
          <c:marker>
            <c:symbol val="circle"/>
            <c:size val="7"/>
            <c:spPr>
              <a:solidFill>
                <a:schemeClr val="accent2"/>
              </a:solidFill>
              <a:ln w="9525" cmpd="sng" algn="ctr">
                <a:solidFill>
                  <a:schemeClr val="accent2"/>
                </a:solidFill>
                <a:prstDash val="solid"/>
              </a:ln>
            </c:spPr>
          </c:marker>
          <c:val>
            <c:numRef>
              <c:f>Sheet1!$A$2:$AW$2</c:f>
              <c:numCache>
                <c:formatCode>General</c:formatCode>
                <c:ptCount val="49"/>
                <c:pt idx="0">
                  <c:v>5.9000000000000057</c:v>
                </c:pt>
                <c:pt idx="1">
                  <c:v>8.5</c:v>
                </c:pt>
                <c:pt idx="2">
                  <c:v>10.400000000000006</c:v>
                </c:pt>
                <c:pt idx="3">
                  <c:v>9.4000000000000057</c:v>
                </c:pt>
                <c:pt idx="4">
                  <c:v>9.9000000000000057</c:v>
                </c:pt>
                <c:pt idx="5">
                  <c:v>9.4000000000000057</c:v>
                </c:pt>
                <c:pt idx="6">
                  <c:v>10.799999999999997</c:v>
                </c:pt>
                <c:pt idx="7">
                  <c:v>11.700000000000003</c:v>
                </c:pt>
                <c:pt idx="8">
                  <c:v>13.599999999999994</c:v>
                </c:pt>
                <c:pt idx="9">
                  <c:v>13.599999999999994</c:v>
                </c:pt>
                <c:pt idx="10">
                  <c:v>13.299999999999997</c:v>
                </c:pt>
                <c:pt idx="11">
                  <c:v>12.700000000000003</c:v>
                </c:pt>
                <c:pt idx="12">
                  <c:v>14</c:v>
                </c:pt>
                <c:pt idx="13">
                  <c:v>14.299999999999997</c:v>
                </c:pt>
                <c:pt idx="14">
                  <c:v>18.900000000000006</c:v>
                </c:pt>
                <c:pt idx="15">
                  <c:v>22.400000000000006</c:v>
                </c:pt>
                <c:pt idx="16">
                  <c:v>23.599999999999994</c:v>
                </c:pt>
                <c:pt idx="17">
                  <c:v>27.700000000000003</c:v>
                </c:pt>
                <c:pt idx="18">
                  <c:v>28.900000000000006</c:v>
                </c:pt>
                <c:pt idx="19">
                  <c:v>30.699999999999989</c:v>
                </c:pt>
                <c:pt idx="20">
                  <c:v>31.699999999999989</c:v>
                </c:pt>
                <c:pt idx="21">
                  <c:v>35.699999999999989</c:v>
                </c:pt>
                <c:pt idx="22">
                  <c:v>35.099999999999994</c:v>
                </c:pt>
                <c:pt idx="23">
                  <c:v>34.400000000000006</c:v>
                </c:pt>
                <c:pt idx="24">
                  <c:v>33</c:v>
                </c:pt>
                <c:pt idx="25">
                  <c:v>31.800000000000011</c:v>
                </c:pt>
                <c:pt idx="26">
                  <c:v>26.799999999999997</c:v>
                </c:pt>
                <c:pt idx="27">
                  <c:v>22.200000000000003</c:v>
                </c:pt>
                <c:pt idx="28">
                  <c:v>20.099999999999994</c:v>
                </c:pt>
                <c:pt idx="29">
                  <c:v>16.5</c:v>
                </c:pt>
                <c:pt idx="30">
                  <c:v>13.299999999999997</c:v>
                </c:pt>
                <c:pt idx="31">
                  <c:v>8.4000000000000057</c:v>
                </c:pt>
                <c:pt idx="32">
                  <c:v>5.7999999999999972</c:v>
                </c:pt>
                <c:pt idx="33">
                  <c:v>2.5999999999999943</c:v>
                </c:pt>
                <c:pt idx="34">
                  <c:v>2.7999999999999972</c:v>
                </c:pt>
                <c:pt idx="35">
                  <c:v>4</c:v>
                </c:pt>
                <c:pt idx="36">
                  <c:v>3.7000000000000028</c:v>
                </c:pt>
                <c:pt idx="37">
                  <c:v>2.5999999999999943</c:v>
                </c:pt>
                <c:pt idx="38">
                  <c:v>0.20000000000000284</c:v>
                </c:pt>
                <c:pt idx="39">
                  <c:v>-0.5</c:v>
                </c:pt>
                <c:pt idx="40">
                  <c:v>-0.5</c:v>
                </c:pt>
                <c:pt idx="41">
                  <c:v>-9.9999999999994316E-2</c:v>
                </c:pt>
                <c:pt idx="42">
                  <c:v>1.2000000000000028</c:v>
                </c:pt>
                <c:pt idx="43">
                  <c:v>6</c:v>
                </c:pt>
                <c:pt idx="44">
                  <c:v>8.5</c:v>
                </c:pt>
                <c:pt idx="45">
                  <c:v>10.799999999999997</c:v>
                </c:pt>
                <c:pt idx="46">
                  <c:v>14.299999999999997</c:v>
                </c:pt>
                <c:pt idx="47">
                  <c:v>14.1</c:v>
                </c:pt>
                <c:pt idx="48">
                  <c:v>14.3</c:v>
                </c:pt>
              </c:numCache>
            </c:numRef>
          </c:val>
          <c:smooth val="0"/>
          <c:extLst>
            <c:ext xmlns:c16="http://schemas.microsoft.com/office/drawing/2014/chart" uri="{C3380CC4-5D6E-409C-BE32-E72D297353CC}">
              <c16:uniqueId val="{00000032-BFE5-48D1-BF50-9BF0B7B3A724}"/>
            </c:ext>
          </c:extLst>
        </c:ser>
        <c:ser>
          <c:idx val="2"/>
          <c:order val="2"/>
          <c:spPr>
            <a:ln w="19050" cmpd="sng" algn="ctr">
              <a:solidFill>
                <a:schemeClr val="accent3"/>
              </a:solidFill>
              <a:prstDash val="solid"/>
            </a:ln>
          </c:spPr>
          <c:marker>
            <c:symbol val="circle"/>
            <c:size val="7"/>
            <c:spPr>
              <a:solidFill>
                <a:schemeClr val="accent3"/>
              </a:solidFill>
              <a:ln w="9525" cmpd="sng" algn="ctr">
                <a:solidFill>
                  <a:schemeClr val="accent3"/>
                </a:solidFill>
                <a:prstDash val="solid"/>
              </a:ln>
            </c:spPr>
          </c:marker>
          <c:val>
            <c:numRef>
              <c:f>Sheet1!$A$3:$AW$3</c:f>
              <c:numCache>
                <c:formatCode>General</c:formatCode>
                <c:ptCount val="49"/>
                <c:pt idx="0">
                  <c:v>-5.7000000000000028</c:v>
                </c:pt>
                <c:pt idx="1">
                  <c:v>-4.9000000000000057</c:v>
                </c:pt>
                <c:pt idx="2">
                  <c:v>-5</c:v>
                </c:pt>
                <c:pt idx="3">
                  <c:v>-4.5999999999999943</c:v>
                </c:pt>
                <c:pt idx="4">
                  <c:v>-3.7999999999999972</c:v>
                </c:pt>
                <c:pt idx="5">
                  <c:v>-3.7999999999999972</c:v>
                </c:pt>
                <c:pt idx="6">
                  <c:v>-4.2000000000000028</c:v>
                </c:pt>
                <c:pt idx="7">
                  <c:v>-4.2000000000000028</c:v>
                </c:pt>
                <c:pt idx="8">
                  <c:v>-4.2000000000000028</c:v>
                </c:pt>
                <c:pt idx="9">
                  <c:v>-4.9000000000000057</c:v>
                </c:pt>
                <c:pt idx="10">
                  <c:v>-4.5</c:v>
                </c:pt>
                <c:pt idx="11">
                  <c:v>-3.5</c:v>
                </c:pt>
                <c:pt idx="12">
                  <c:v>-5.2999999999999972</c:v>
                </c:pt>
                <c:pt idx="13">
                  <c:v>-5.9000000000000057</c:v>
                </c:pt>
                <c:pt idx="14">
                  <c:v>-5.7000000000000028</c:v>
                </c:pt>
                <c:pt idx="15">
                  <c:v>-6.0999999999999943</c:v>
                </c:pt>
                <c:pt idx="16">
                  <c:v>-5.7000000000000028</c:v>
                </c:pt>
                <c:pt idx="17">
                  <c:v>-4.2999999999999972</c:v>
                </c:pt>
                <c:pt idx="18">
                  <c:v>-2.5999999999999943</c:v>
                </c:pt>
                <c:pt idx="19">
                  <c:v>-1.5999999999999943</c:v>
                </c:pt>
                <c:pt idx="20">
                  <c:v>9.9999999999994316E-2</c:v>
                </c:pt>
                <c:pt idx="21">
                  <c:v>0.79999999999999716</c:v>
                </c:pt>
                <c:pt idx="22">
                  <c:v>1.2999999999999972</c:v>
                </c:pt>
                <c:pt idx="23">
                  <c:v>2.4000000000000057</c:v>
                </c:pt>
                <c:pt idx="24">
                  <c:v>3</c:v>
                </c:pt>
                <c:pt idx="25">
                  <c:v>4.0999999999999943</c:v>
                </c:pt>
                <c:pt idx="26">
                  <c:v>3.5999999999999943</c:v>
                </c:pt>
                <c:pt idx="27">
                  <c:v>3.5</c:v>
                </c:pt>
                <c:pt idx="28">
                  <c:v>2.0999999999999943</c:v>
                </c:pt>
                <c:pt idx="29">
                  <c:v>0.40000000000000568</c:v>
                </c:pt>
                <c:pt idx="30">
                  <c:v>-0.90000000000000568</c:v>
                </c:pt>
                <c:pt idx="31">
                  <c:v>-1.2000000000000028</c:v>
                </c:pt>
                <c:pt idx="32">
                  <c:v>-3</c:v>
                </c:pt>
                <c:pt idx="33">
                  <c:v>-4.2000000000000028</c:v>
                </c:pt>
                <c:pt idx="34">
                  <c:v>-5.5</c:v>
                </c:pt>
                <c:pt idx="35">
                  <c:v>-6.2999999999999972</c:v>
                </c:pt>
                <c:pt idx="36">
                  <c:v>-6.7000000000000028</c:v>
                </c:pt>
                <c:pt idx="37">
                  <c:v>-7</c:v>
                </c:pt>
                <c:pt idx="38">
                  <c:v>-6.7000000000000028</c:v>
                </c:pt>
                <c:pt idx="39">
                  <c:v>-6.2000000000000028</c:v>
                </c:pt>
                <c:pt idx="40">
                  <c:v>-6.0999999999999943</c:v>
                </c:pt>
                <c:pt idx="41">
                  <c:v>-5.5999999999999943</c:v>
                </c:pt>
                <c:pt idx="42">
                  <c:v>-4.5</c:v>
                </c:pt>
                <c:pt idx="43">
                  <c:v>-5.0999999999999943</c:v>
                </c:pt>
                <c:pt idx="44">
                  <c:v>-5.0999999999999943</c:v>
                </c:pt>
                <c:pt idx="45">
                  <c:v>-4.5999999999999943</c:v>
                </c:pt>
                <c:pt idx="46">
                  <c:v>-3.9000000000000057</c:v>
                </c:pt>
                <c:pt idx="47">
                  <c:v>-4.3</c:v>
                </c:pt>
                <c:pt idx="48">
                  <c:v>-4.3</c:v>
                </c:pt>
              </c:numCache>
            </c:numRef>
          </c:val>
          <c:smooth val="0"/>
          <c:extLst>
            <c:ext xmlns:c16="http://schemas.microsoft.com/office/drawing/2014/chart" uri="{C3380CC4-5D6E-409C-BE32-E72D297353CC}">
              <c16:uniqueId val="{00000033-BFE5-48D1-BF50-9BF0B7B3A724}"/>
            </c:ext>
          </c:extLst>
        </c:ser>
        <c:ser>
          <c:idx val="3"/>
          <c:order val="3"/>
          <c:spPr>
            <a:ln w="19050" cmpd="sng" algn="ctr">
              <a:solidFill>
                <a:schemeClr val="accent4"/>
              </a:solidFill>
              <a:prstDash val="solid"/>
            </a:ln>
          </c:spPr>
          <c:marker>
            <c:symbol val="circle"/>
            <c:size val="7"/>
            <c:spPr>
              <a:solidFill>
                <a:schemeClr val="accent4"/>
              </a:solidFill>
              <a:ln w="9525" cmpd="sng" algn="ctr">
                <a:solidFill>
                  <a:schemeClr val="accent4"/>
                </a:solidFill>
                <a:prstDash val="solid"/>
              </a:ln>
            </c:spPr>
          </c:marker>
          <c:val>
            <c:numRef>
              <c:f>Sheet1!$A$4:$AW$4</c:f>
              <c:numCache>
                <c:formatCode>General</c:formatCode>
                <c:ptCount val="49"/>
                <c:pt idx="0">
                  <c:v>18.400000000000006</c:v>
                </c:pt>
                <c:pt idx="1">
                  <c:v>18.599999999999994</c:v>
                </c:pt>
                <c:pt idx="2">
                  <c:v>22</c:v>
                </c:pt>
                <c:pt idx="3">
                  <c:v>26.5</c:v>
                </c:pt>
                <c:pt idx="4">
                  <c:v>35.300000000000011</c:v>
                </c:pt>
                <c:pt idx="5">
                  <c:v>36.400000000000006</c:v>
                </c:pt>
                <c:pt idx="6">
                  <c:v>35.5</c:v>
                </c:pt>
                <c:pt idx="7">
                  <c:v>29</c:v>
                </c:pt>
                <c:pt idx="8">
                  <c:v>25.099999999999994</c:v>
                </c:pt>
                <c:pt idx="9">
                  <c:v>18.799999999999997</c:v>
                </c:pt>
                <c:pt idx="10">
                  <c:v>10</c:v>
                </c:pt>
                <c:pt idx="11">
                  <c:v>9.7999999999999972</c:v>
                </c:pt>
                <c:pt idx="12">
                  <c:v>4.2999999999999972</c:v>
                </c:pt>
                <c:pt idx="13">
                  <c:v>6.4000000000000057</c:v>
                </c:pt>
                <c:pt idx="14">
                  <c:v>6.9000000000000057</c:v>
                </c:pt>
                <c:pt idx="15">
                  <c:v>7.2000000000000028</c:v>
                </c:pt>
                <c:pt idx="16">
                  <c:v>3.5</c:v>
                </c:pt>
                <c:pt idx="17">
                  <c:v>3.7999999999999972</c:v>
                </c:pt>
                <c:pt idx="18">
                  <c:v>3.5999999999999943</c:v>
                </c:pt>
                <c:pt idx="19">
                  <c:v>3.9000000000000057</c:v>
                </c:pt>
                <c:pt idx="20">
                  <c:v>4.2999999999999972</c:v>
                </c:pt>
                <c:pt idx="21">
                  <c:v>5.5</c:v>
                </c:pt>
                <c:pt idx="22">
                  <c:v>5.7000000000000028</c:v>
                </c:pt>
                <c:pt idx="23">
                  <c:v>6</c:v>
                </c:pt>
                <c:pt idx="24">
                  <c:v>5.2999999999999972</c:v>
                </c:pt>
                <c:pt idx="25">
                  <c:v>5.2000000000000028</c:v>
                </c:pt>
                <c:pt idx="26">
                  <c:v>4.5999999999999943</c:v>
                </c:pt>
                <c:pt idx="27">
                  <c:v>4</c:v>
                </c:pt>
                <c:pt idx="28">
                  <c:v>3.5999999999999943</c:v>
                </c:pt>
                <c:pt idx="29">
                  <c:v>15.200000000000003</c:v>
                </c:pt>
                <c:pt idx="30">
                  <c:v>14.700000000000003</c:v>
                </c:pt>
                <c:pt idx="31">
                  <c:v>14.200000000000003</c:v>
                </c:pt>
                <c:pt idx="32">
                  <c:v>13.200000000000003</c:v>
                </c:pt>
                <c:pt idx="33">
                  <c:v>13.099999999999994</c:v>
                </c:pt>
                <c:pt idx="34">
                  <c:v>13</c:v>
                </c:pt>
                <c:pt idx="35">
                  <c:v>12.799999999999997</c:v>
                </c:pt>
                <c:pt idx="36">
                  <c:v>12.799999999999997</c:v>
                </c:pt>
                <c:pt idx="37">
                  <c:v>12.700000000000003</c:v>
                </c:pt>
                <c:pt idx="38">
                  <c:v>12.799999999999997</c:v>
                </c:pt>
                <c:pt idx="39">
                  <c:v>12.900000000000006</c:v>
                </c:pt>
                <c:pt idx="40">
                  <c:v>13</c:v>
                </c:pt>
                <c:pt idx="41">
                  <c:v>18.599999999999994</c:v>
                </c:pt>
                <c:pt idx="42">
                  <c:v>18.599999999999994</c:v>
                </c:pt>
                <c:pt idx="43">
                  <c:v>18.5</c:v>
                </c:pt>
                <c:pt idx="44">
                  <c:v>18.700000000000003</c:v>
                </c:pt>
                <c:pt idx="45">
                  <c:v>18.599999999999994</c:v>
                </c:pt>
                <c:pt idx="46">
                  <c:v>18.700000000000003</c:v>
                </c:pt>
                <c:pt idx="47">
                  <c:v>18.899999999999999</c:v>
                </c:pt>
                <c:pt idx="48">
                  <c:v>19.100000000000001</c:v>
                </c:pt>
              </c:numCache>
            </c:numRef>
          </c:val>
          <c:smooth val="0"/>
          <c:extLst>
            <c:ext xmlns:c16="http://schemas.microsoft.com/office/drawing/2014/chart" uri="{C3380CC4-5D6E-409C-BE32-E72D297353CC}">
              <c16:uniqueId val="{00000034-BFE5-48D1-BF50-9BF0B7B3A724}"/>
            </c:ext>
          </c:extLst>
        </c:ser>
        <c:ser>
          <c:idx val="4"/>
          <c:order val="4"/>
          <c:spPr>
            <a:ln w="19050" cmpd="sng" algn="ctr">
              <a:solidFill>
                <a:schemeClr val="accent5"/>
              </a:solidFill>
              <a:prstDash val="solid"/>
            </a:ln>
          </c:spPr>
          <c:marker>
            <c:symbol val="circle"/>
            <c:size val="7"/>
            <c:spPr>
              <a:solidFill>
                <a:schemeClr val="accent5"/>
              </a:solidFill>
              <a:ln w="9525" cmpd="sng" algn="ctr">
                <a:solidFill>
                  <a:schemeClr val="accent5"/>
                </a:solidFill>
                <a:prstDash val="solid"/>
              </a:ln>
            </c:spPr>
          </c:marker>
          <c:val>
            <c:numRef>
              <c:f>Sheet1!$A$5:$AW$5</c:f>
              <c:numCache>
                <c:formatCode>General</c:formatCode>
                <c:ptCount val="49"/>
                <c:pt idx="0">
                  <c:v>0.79999999999999716</c:v>
                </c:pt>
                <c:pt idx="1">
                  <c:v>1.2999999999999972</c:v>
                </c:pt>
                <c:pt idx="2">
                  <c:v>2</c:v>
                </c:pt>
                <c:pt idx="3">
                  <c:v>1.7999999999999972</c:v>
                </c:pt>
                <c:pt idx="4">
                  <c:v>2.2000000000000028</c:v>
                </c:pt>
                <c:pt idx="5">
                  <c:v>3</c:v>
                </c:pt>
                <c:pt idx="6">
                  <c:v>3.5999999999999943</c:v>
                </c:pt>
                <c:pt idx="7">
                  <c:v>3.5999999999999943</c:v>
                </c:pt>
                <c:pt idx="8">
                  <c:v>3.9000000000000057</c:v>
                </c:pt>
                <c:pt idx="9">
                  <c:v>4</c:v>
                </c:pt>
                <c:pt idx="10">
                  <c:v>4</c:v>
                </c:pt>
                <c:pt idx="11">
                  <c:v>4.2000000000000028</c:v>
                </c:pt>
                <c:pt idx="12">
                  <c:v>3.9000000000000057</c:v>
                </c:pt>
                <c:pt idx="13">
                  <c:v>4.0999999999999943</c:v>
                </c:pt>
                <c:pt idx="14">
                  <c:v>6.5999999999999943</c:v>
                </c:pt>
                <c:pt idx="15">
                  <c:v>10.599999999999994</c:v>
                </c:pt>
                <c:pt idx="16">
                  <c:v>12</c:v>
                </c:pt>
                <c:pt idx="17">
                  <c:v>14.099999999999994</c:v>
                </c:pt>
                <c:pt idx="18">
                  <c:v>16.200000000000003</c:v>
                </c:pt>
                <c:pt idx="19">
                  <c:v>21.599999999999994</c:v>
                </c:pt>
                <c:pt idx="20">
                  <c:v>24.400000000000006</c:v>
                </c:pt>
                <c:pt idx="21">
                  <c:v>25.700000000000003</c:v>
                </c:pt>
                <c:pt idx="22">
                  <c:v>26.400000000000006</c:v>
                </c:pt>
                <c:pt idx="23">
                  <c:v>26.5</c:v>
                </c:pt>
                <c:pt idx="24">
                  <c:v>27.799999999999997</c:v>
                </c:pt>
                <c:pt idx="25">
                  <c:v>27.900000000000006</c:v>
                </c:pt>
                <c:pt idx="26">
                  <c:v>24.900000000000006</c:v>
                </c:pt>
                <c:pt idx="27">
                  <c:v>20.099999999999994</c:v>
                </c:pt>
                <c:pt idx="28">
                  <c:v>18.5</c:v>
                </c:pt>
                <c:pt idx="29">
                  <c:v>15.099999999999994</c:v>
                </c:pt>
                <c:pt idx="30">
                  <c:v>12.700000000000003</c:v>
                </c:pt>
                <c:pt idx="31">
                  <c:v>7</c:v>
                </c:pt>
                <c:pt idx="32">
                  <c:v>4.4000000000000057</c:v>
                </c:pt>
                <c:pt idx="33">
                  <c:v>2.5</c:v>
                </c:pt>
                <c:pt idx="34">
                  <c:v>1.2000000000000028</c:v>
                </c:pt>
                <c:pt idx="35">
                  <c:v>0.70000000000000284</c:v>
                </c:pt>
                <c:pt idx="36">
                  <c:v>0.29999999999999716</c:v>
                </c:pt>
                <c:pt idx="37">
                  <c:v>0</c:v>
                </c:pt>
                <c:pt idx="38">
                  <c:v>-0.90000000000000568</c:v>
                </c:pt>
                <c:pt idx="39">
                  <c:v>-0.59999999999999432</c:v>
                </c:pt>
                <c:pt idx="40">
                  <c:v>-1.2999999999999972</c:v>
                </c:pt>
                <c:pt idx="41">
                  <c:v>-0.90000000000000568</c:v>
                </c:pt>
                <c:pt idx="42">
                  <c:v>-0.70000000000000284</c:v>
                </c:pt>
                <c:pt idx="43">
                  <c:v>-0.29999999999999716</c:v>
                </c:pt>
                <c:pt idx="44">
                  <c:v>-9.9999999999994316E-2</c:v>
                </c:pt>
                <c:pt idx="45">
                  <c:v>0.79999999999999716</c:v>
                </c:pt>
                <c:pt idx="46">
                  <c:v>1.4000000000000057</c:v>
                </c:pt>
                <c:pt idx="47">
                  <c:v>2.1</c:v>
                </c:pt>
                <c:pt idx="48">
                  <c:v>2</c:v>
                </c:pt>
              </c:numCache>
            </c:numRef>
          </c:val>
          <c:smooth val="0"/>
          <c:extLst>
            <c:ext xmlns:c16="http://schemas.microsoft.com/office/drawing/2014/chart" uri="{C3380CC4-5D6E-409C-BE32-E72D297353CC}">
              <c16:uniqueId val="{00000035-BFE5-48D1-BF50-9BF0B7B3A724}"/>
            </c:ext>
          </c:extLst>
        </c:ser>
        <c:ser>
          <c:idx val="5"/>
          <c:order val="5"/>
          <c:spPr>
            <a:ln w="19050" cmpd="sng" algn="ctr">
              <a:solidFill>
                <a:schemeClr val="accent6"/>
              </a:solidFill>
              <a:prstDash val="solid"/>
            </a:ln>
          </c:spPr>
          <c:marker>
            <c:symbol val="circle"/>
            <c:size val="7"/>
            <c:spPr>
              <a:solidFill>
                <a:schemeClr val="accent6"/>
              </a:solidFill>
              <a:ln w="9525" cmpd="sng" algn="ctr">
                <a:solidFill>
                  <a:schemeClr val="accent6"/>
                </a:solidFill>
                <a:prstDash val="solid"/>
              </a:ln>
            </c:spPr>
          </c:marker>
          <c:val>
            <c:numRef>
              <c:f>Sheet1!$A$6:$AW$6</c:f>
              <c:numCache>
                <c:formatCode>General</c:formatCode>
                <c:ptCount val="49"/>
                <c:pt idx="0">
                  <c:v>4.4000000000000057</c:v>
                </c:pt>
                <c:pt idx="1">
                  <c:v>6</c:v>
                </c:pt>
                <c:pt idx="2">
                  <c:v>7.2000000000000028</c:v>
                </c:pt>
                <c:pt idx="3">
                  <c:v>9.2000000000000028</c:v>
                </c:pt>
                <c:pt idx="4">
                  <c:v>12.200000000000003</c:v>
                </c:pt>
                <c:pt idx="5">
                  <c:v>12</c:v>
                </c:pt>
                <c:pt idx="6">
                  <c:v>11.900000000000006</c:v>
                </c:pt>
                <c:pt idx="7">
                  <c:v>11.400000000000006</c:v>
                </c:pt>
                <c:pt idx="8">
                  <c:v>10.799999999999997</c:v>
                </c:pt>
                <c:pt idx="9">
                  <c:v>11.799999999999997</c:v>
                </c:pt>
                <c:pt idx="10">
                  <c:v>12.099999999999994</c:v>
                </c:pt>
                <c:pt idx="11">
                  <c:v>11.099999999999994</c:v>
                </c:pt>
                <c:pt idx="12">
                  <c:v>11.400000000000006</c:v>
                </c:pt>
                <c:pt idx="13">
                  <c:v>13.700000000000003</c:v>
                </c:pt>
                <c:pt idx="14">
                  <c:v>16.400000000000006</c:v>
                </c:pt>
                <c:pt idx="15">
                  <c:v>18.200000000000003</c:v>
                </c:pt>
                <c:pt idx="16">
                  <c:v>29.300000000000011</c:v>
                </c:pt>
                <c:pt idx="17">
                  <c:v>42.400000000000006</c:v>
                </c:pt>
                <c:pt idx="18">
                  <c:v>40.400000000000006</c:v>
                </c:pt>
                <c:pt idx="19">
                  <c:v>40.400000000000006</c:v>
                </c:pt>
                <c:pt idx="20">
                  <c:v>41.099999999999994</c:v>
                </c:pt>
                <c:pt idx="21">
                  <c:v>40.699999999999989</c:v>
                </c:pt>
                <c:pt idx="22">
                  <c:v>40.400000000000006</c:v>
                </c:pt>
                <c:pt idx="23">
                  <c:v>42.900000000000006</c:v>
                </c:pt>
                <c:pt idx="24">
                  <c:v>41</c:v>
                </c:pt>
                <c:pt idx="25">
                  <c:v>33.599999999999994</c:v>
                </c:pt>
                <c:pt idx="26">
                  <c:v>27.099999999999994</c:v>
                </c:pt>
                <c:pt idx="27">
                  <c:v>23.599999999999994</c:v>
                </c:pt>
                <c:pt idx="28">
                  <c:v>10.900000000000006</c:v>
                </c:pt>
                <c:pt idx="29">
                  <c:v>-1.0999999999999943</c:v>
                </c:pt>
                <c:pt idx="30">
                  <c:v>1.9000000000000057</c:v>
                </c:pt>
                <c:pt idx="31">
                  <c:v>4.2000000000000028</c:v>
                </c:pt>
                <c:pt idx="32">
                  <c:v>6</c:v>
                </c:pt>
                <c:pt idx="33">
                  <c:v>6.7999999999999972</c:v>
                </c:pt>
                <c:pt idx="34">
                  <c:v>6.5999999999999943</c:v>
                </c:pt>
                <c:pt idx="35">
                  <c:v>3.2000000000000028</c:v>
                </c:pt>
                <c:pt idx="36">
                  <c:v>1.7000000000000028</c:v>
                </c:pt>
                <c:pt idx="37">
                  <c:v>3.2999999999999972</c:v>
                </c:pt>
                <c:pt idx="38">
                  <c:v>6</c:v>
                </c:pt>
                <c:pt idx="39">
                  <c:v>9</c:v>
                </c:pt>
                <c:pt idx="40">
                  <c:v>11.200000000000003</c:v>
                </c:pt>
                <c:pt idx="41">
                  <c:v>13</c:v>
                </c:pt>
                <c:pt idx="42">
                  <c:v>10.799999999999997</c:v>
                </c:pt>
                <c:pt idx="43">
                  <c:v>8.2000000000000028</c:v>
                </c:pt>
                <c:pt idx="44">
                  <c:v>6.7000000000000028</c:v>
                </c:pt>
                <c:pt idx="45">
                  <c:v>5.7000000000000028</c:v>
                </c:pt>
                <c:pt idx="46">
                  <c:v>4.7000000000000028</c:v>
                </c:pt>
                <c:pt idx="47">
                  <c:v>7.1</c:v>
                </c:pt>
                <c:pt idx="48">
                  <c:v>10.199999999999999</c:v>
                </c:pt>
              </c:numCache>
            </c:numRef>
          </c:val>
          <c:smooth val="0"/>
          <c:extLst>
            <c:ext xmlns:c16="http://schemas.microsoft.com/office/drawing/2014/chart" uri="{C3380CC4-5D6E-409C-BE32-E72D297353CC}">
              <c16:uniqueId val="{00000036-BFE5-48D1-BF50-9BF0B7B3A724}"/>
            </c:ext>
          </c:extLst>
        </c:ser>
        <c:dLbls>
          <c:showLegendKey val="0"/>
          <c:showVal val="0"/>
          <c:showCatName val="0"/>
          <c:showSerName val="0"/>
          <c:showPercent val="0"/>
          <c:showBubbleSize val="0"/>
        </c:dLbls>
        <c:marker val="1"/>
        <c:smooth val="0"/>
        <c:axId val="590209832"/>
        <c:axId val="1"/>
      </c:lineChart>
      <c:catAx>
        <c:axId val="590209832"/>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At val="0"/>
        <c:auto val="0"/>
        <c:lblAlgn val="ctr"/>
        <c:lblOffset val="100"/>
        <c:noMultiLvlLbl val="0"/>
      </c:catAx>
      <c:valAx>
        <c:axId val="1"/>
        <c:scaling>
          <c:orientation val="minMax"/>
          <c:max val="45"/>
          <c:min val="-10"/>
        </c:scaling>
        <c:delete val="0"/>
        <c:axPos val="l"/>
        <c:majorGridlines>
          <c:spPr>
            <a:ln>
              <a:noFill/>
            </a:ln>
          </c:spPr>
        </c:majorGridlines>
        <c:numFmt formatCode="#,##0&quot;%&quot;;&quot;-&quot;#,##0&quot;%&quot;" sourceLinked="0"/>
        <c:majorTickMark val="out"/>
        <c:minorTickMark val="none"/>
        <c:tickLblPos val="nextTo"/>
        <c:spPr>
          <a:ln w="9525" cmpd="sng" algn="ctr">
            <a:solidFill>
              <a:schemeClr val="tx1"/>
            </a:solidFill>
            <a:prstDash val="solid"/>
          </a:ln>
        </c:spPr>
        <c:txPr>
          <a:bodyPr wrap="none"/>
          <a:lstStyle/>
          <a:p>
            <a:pPr>
              <a:defRPr sz="1600" kern="1200">
                <a:solidFill>
                  <a:schemeClr val="tx1">
                    <a:lumMod val="75000"/>
                    <a:lumOff val="25000"/>
                  </a:schemeClr>
                </a:solidFill>
                <a:latin typeface="Arial"/>
                <a:ea typeface="+mn-ea"/>
                <a:cs typeface="+mn-cs"/>
              </a:defRPr>
            </a:pPr>
            <a:endParaRPr lang="en-US"/>
          </a:p>
        </c:txPr>
        <c:crossAx val="590209832"/>
        <c:crosses val="min"/>
        <c:crossBetween val="midCat"/>
        <c:majorUnit val="5"/>
      </c:valAx>
    </c:plotArea>
    <c:plotVisOnly val="0"/>
    <c:dispBlanksAs val="gap"/>
    <c:showDLblsOverMax val="1"/>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mn-lt"/>
                <a:ea typeface="+mn-ea"/>
                <a:cs typeface="+mn-cs"/>
              </a:defRPr>
            </a:pPr>
            <a:r>
              <a:rPr lang="fi-FI" dirty="0"/>
              <a:t>UKRAINE’S CPI SCORE 2013-2024</a:t>
            </a:r>
          </a:p>
          <a:p>
            <a:pPr>
              <a:defRPr/>
            </a:pPr>
            <a:br>
              <a:rPr lang="fi-FI" dirty="0"/>
            </a:br>
            <a:endParaRPr lang="en-US" dirty="0"/>
          </a:p>
        </c:rich>
      </c:tx>
      <c:overlay val="0"/>
      <c:spPr>
        <a:noFill/>
        <a:ln>
          <a:noFill/>
        </a:ln>
        <a:effectLst/>
      </c:spPr>
      <c:txPr>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Taul1!$B$1</c:f>
              <c:strCache>
                <c:ptCount val="1"/>
                <c:pt idx="0">
                  <c:v>.</c:v>
                </c:pt>
              </c:strCache>
            </c:strRef>
          </c:tx>
          <c:spPr>
            <a:ln w="22225" cap="rnd">
              <a:solidFill>
                <a:schemeClr val="accent3"/>
              </a:solidFill>
              <a:round/>
            </a:ln>
            <a:effectLst/>
          </c:spPr>
          <c:marker>
            <c:symbol val="circle"/>
            <c:size val="16"/>
            <c:spPr>
              <a:solidFill>
                <a:schemeClr val="accent1"/>
              </a:solidFill>
              <a:ln w="9525">
                <a:solidFill>
                  <a:schemeClr val="accent1"/>
                </a:solidFill>
                <a:round/>
              </a:ln>
              <a:effectLst/>
            </c:spPr>
          </c:marker>
          <c:cat>
            <c:numRef>
              <c:f>Taul1!$A$2:$A$13</c:f>
              <c:numCache>
                <c:formatCode>General</c:formatCode>
                <c:ptCount val="12"/>
                <c:pt idx="0">
                  <c:v>2013</c:v>
                </c:pt>
                <c:pt idx="1">
                  <c:v>2014</c:v>
                </c:pt>
                <c:pt idx="2">
                  <c:v>2015</c:v>
                </c:pt>
                <c:pt idx="3">
                  <c:v>2016</c:v>
                </c:pt>
                <c:pt idx="4">
                  <c:v>2017</c:v>
                </c:pt>
                <c:pt idx="5">
                  <c:v>2018</c:v>
                </c:pt>
                <c:pt idx="6">
                  <c:v>2019</c:v>
                </c:pt>
                <c:pt idx="7">
                  <c:v>2020</c:v>
                </c:pt>
                <c:pt idx="8">
                  <c:v>2021</c:v>
                </c:pt>
                <c:pt idx="9">
                  <c:v>2022</c:v>
                </c:pt>
                <c:pt idx="10">
                  <c:v>2023</c:v>
                </c:pt>
                <c:pt idx="11">
                  <c:v>2024</c:v>
                </c:pt>
              </c:numCache>
            </c:numRef>
          </c:cat>
          <c:val>
            <c:numRef>
              <c:f>Taul1!$B$2:$B$13</c:f>
              <c:numCache>
                <c:formatCode>General</c:formatCode>
                <c:ptCount val="12"/>
                <c:pt idx="0">
                  <c:v>25</c:v>
                </c:pt>
                <c:pt idx="1">
                  <c:v>26</c:v>
                </c:pt>
                <c:pt idx="2">
                  <c:v>27</c:v>
                </c:pt>
                <c:pt idx="3">
                  <c:v>29</c:v>
                </c:pt>
                <c:pt idx="4">
                  <c:v>30</c:v>
                </c:pt>
                <c:pt idx="5">
                  <c:v>32</c:v>
                </c:pt>
                <c:pt idx="6">
                  <c:v>30</c:v>
                </c:pt>
                <c:pt idx="7">
                  <c:v>33</c:v>
                </c:pt>
                <c:pt idx="8">
                  <c:v>32</c:v>
                </c:pt>
                <c:pt idx="9">
                  <c:v>33</c:v>
                </c:pt>
                <c:pt idx="10">
                  <c:v>36</c:v>
                </c:pt>
                <c:pt idx="11">
                  <c:v>35</c:v>
                </c:pt>
              </c:numCache>
            </c:numRef>
          </c:val>
          <c:smooth val="0"/>
          <c:extLst>
            <c:ext xmlns:c16="http://schemas.microsoft.com/office/drawing/2014/chart" uri="{C3380CC4-5D6E-409C-BE32-E72D297353CC}">
              <c16:uniqueId val="{00000000-709E-439B-87D9-AA1356DA0647}"/>
            </c:ext>
          </c:extLst>
        </c:ser>
        <c:dLbls>
          <c:showLegendKey val="0"/>
          <c:showVal val="0"/>
          <c:showCatName val="0"/>
          <c:showSerName val="0"/>
          <c:showPercent val="0"/>
          <c:showBubbleSize val="0"/>
        </c:dLbls>
        <c:marker val="1"/>
        <c:smooth val="0"/>
        <c:axId val="1083630655"/>
        <c:axId val="1083631615"/>
      </c:lineChart>
      <c:catAx>
        <c:axId val="1083630655"/>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tx1">
                    <a:lumMod val="65000"/>
                    <a:lumOff val="35000"/>
                  </a:schemeClr>
                </a:solidFill>
                <a:latin typeface="+mn-lt"/>
                <a:ea typeface="+mn-ea"/>
                <a:cs typeface="+mn-cs"/>
              </a:defRPr>
            </a:pPr>
            <a:endParaRPr lang="en-US"/>
          </a:p>
        </c:txPr>
        <c:crossAx val="1083631615"/>
        <c:crosses val="autoZero"/>
        <c:auto val="1"/>
        <c:lblAlgn val="ctr"/>
        <c:lblOffset val="100"/>
        <c:noMultiLvlLbl val="0"/>
      </c:catAx>
      <c:valAx>
        <c:axId val="1083631615"/>
        <c:scaling>
          <c:orientation val="minMax"/>
          <c:max val="40"/>
          <c:min val="20"/>
        </c:scaling>
        <c:delete val="0"/>
        <c:axPos val="l"/>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83630655"/>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BE46C69-C8F1-492E-9316-9AB7C6225AF4}" type="datetimeFigureOut">
              <a:rPr lang="de-DE" smtClean="0"/>
              <a:t>17.03.2025</a:t>
            </a:fld>
            <a:endParaRPr lang="de-DE"/>
          </a:p>
        </p:txBody>
      </p:sp>
      <p:sp>
        <p:nvSpPr>
          <p:cNvPr id="4" name="Fußzeilenplatzhalt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B5E19FD-0356-4E38-81BF-CC2CC5DB7AD8}" type="slidenum">
              <a:rPr lang="de-DE" smtClean="0"/>
              <a:t>‹#›</a:t>
            </a:fld>
            <a:endParaRPr lang="de-DE"/>
          </a:p>
        </p:txBody>
      </p:sp>
    </p:spTree>
    <p:extLst>
      <p:ext uri="{BB962C8B-B14F-4D97-AF65-F5344CB8AC3E}">
        <p14:creationId xmlns:p14="http://schemas.microsoft.com/office/powerpoint/2010/main" val="16109093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48B922-56C9-46FC-9595-9C2DEF7C3E2B}" type="datetimeFigureOut">
              <a:rPr lang="de-DE" smtClean="0"/>
              <a:t>17.03.2025</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D1544D-F39A-4F55-BC21-9BE909A9BACC}" type="slidenum">
              <a:rPr lang="de-DE" smtClean="0"/>
              <a:t>‹#›</a:t>
            </a:fld>
            <a:endParaRPr lang="de-DE"/>
          </a:p>
        </p:txBody>
      </p:sp>
    </p:spTree>
    <p:extLst>
      <p:ext uri="{BB962C8B-B14F-4D97-AF65-F5344CB8AC3E}">
        <p14:creationId xmlns:p14="http://schemas.microsoft.com/office/powerpoint/2010/main" val="839223166"/>
      </p:ext>
    </p:extLst>
  </p:cSld>
  <p:clrMap bg1="lt1" tx1="dk1" bg2="lt2" tx2="dk2" accent1="accent1" accent2="accent2" accent3="accent3" accent4="accent4" accent5="accent5" accent6="accent6" hlink="hlink" folHlink="folHlink"/>
  <p:notesStyle>
    <a:lvl1pPr marL="0" algn="l" defTabSz="1828068" rtl="0" eaLnBrk="1" latinLnBrk="0" hangingPunct="1">
      <a:defRPr sz="2400" kern="1200">
        <a:solidFill>
          <a:schemeClr val="tx1"/>
        </a:solidFill>
        <a:latin typeface="+mn-lt"/>
        <a:ea typeface="+mn-ea"/>
        <a:cs typeface="+mn-cs"/>
      </a:defRPr>
    </a:lvl1pPr>
    <a:lvl2pPr marL="914035" algn="l" defTabSz="1828068" rtl="0" eaLnBrk="1" latinLnBrk="0" hangingPunct="1">
      <a:defRPr sz="2400" kern="1200">
        <a:solidFill>
          <a:schemeClr val="tx1"/>
        </a:solidFill>
        <a:latin typeface="+mn-lt"/>
        <a:ea typeface="+mn-ea"/>
        <a:cs typeface="+mn-cs"/>
      </a:defRPr>
    </a:lvl2pPr>
    <a:lvl3pPr marL="1828068" algn="l" defTabSz="1828068" rtl="0" eaLnBrk="1" latinLnBrk="0" hangingPunct="1">
      <a:defRPr sz="2400" kern="1200">
        <a:solidFill>
          <a:schemeClr val="tx1"/>
        </a:solidFill>
        <a:latin typeface="+mn-lt"/>
        <a:ea typeface="+mn-ea"/>
        <a:cs typeface="+mn-cs"/>
      </a:defRPr>
    </a:lvl3pPr>
    <a:lvl4pPr marL="2742103" algn="l" defTabSz="1828068" rtl="0" eaLnBrk="1" latinLnBrk="0" hangingPunct="1">
      <a:defRPr sz="2400" kern="1200">
        <a:solidFill>
          <a:schemeClr val="tx1"/>
        </a:solidFill>
        <a:latin typeface="+mn-lt"/>
        <a:ea typeface="+mn-ea"/>
        <a:cs typeface="+mn-cs"/>
      </a:defRPr>
    </a:lvl4pPr>
    <a:lvl5pPr marL="3656137" algn="l" defTabSz="1828068" rtl="0" eaLnBrk="1" latinLnBrk="0" hangingPunct="1">
      <a:defRPr sz="2400" kern="1200">
        <a:solidFill>
          <a:schemeClr val="tx1"/>
        </a:solidFill>
        <a:latin typeface="+mn-lt"/>
        <a:ea typeface="+mn-ea"/>
        <a:cs typeface="+mn-cs"/>
      </a:defRPr>
    </a:lvl5pPr>
    <a:lvl6pPr marL="4570172" algn="l" defTabSz="1828068" rtl="0" eaLnBrk="1" latinLnBrk="0" hangingPunct="1">
      <a:defRPr sz="2400" kern="1200">
        <a:solidFill>
          <a:schemeClr val="tx1"/>
        </a:solidFill>
        <a:latin typeface="+mn-lt"/>
        <a:ea typeface="+mn-ea"/>
        <a:cs typeface="+mn-cs"/>
      </a:defRPr>
    </a:lvl6pPr>
    <a:lvl7pPr marL="5484207" algn="l" defTabSz="1828068" rtl="0" eaLnBrk="1" latinLnBrk="0" hangingPunct="1">
      <a:defRPr sz="2400" kern="1200">
        <a:solidFill>
          <a:schemeClr val="tx1"/>
        </a:solidFill>
        <a:latin typeface="+mn-lt"/>
        <a:ea typeface="+mn-ea"/>
        <a:cs typeface="+mn-cs"/>
      </a:defRPr>
    </a:lvl7pPr>
    <a:lvl8pPr marL="6398240" algn="l" defTabSz="1828068" rtl="0" eaLnBrk="1" latinLnBrk="0" hangingPunct="1">
      <a:defRPr sz="2400" kern="1200">
        <a:solidFill>
          <a:schemeClr val="tx1"/>
        </a:solidFill>
        <a:latin typeface="+mn-lt"/>
        <a:ea typeface="+mn-ea"/>
        <a:cs typeface="+mn-cs"/>
      </a:defRPr>
    </a:lvl8pPr>
    <a:lvl9pPr marL="7312275" algn="l" defTabSz="1828068" rtl="0" eaLnBrk="1" latinLnBrk="0" hangingPunct="1">
      <a:defRPr sz="2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DC0ED6-73AA-4FE4-A600-7EF6187242D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8989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771C6CC-9DDA-414A-B15A-4E73CD61D5FC}" type="slidenum">
              <a:rPr kumimoji="0" lang="fi-FI"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fi-FI"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228961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8D1544D-F39A-4F55-BC21-9BE909A9BACC}" type="slidenum">
              <a:rPr lang="de-DE" smtClean="0"/>
              <a:t>10</a:t>
            </a:fld>
            <a:endParaRPr lang="de-DE"/>
          </a:p>
        </p:txBody>
      </p:sp>
    </p:spTree>
    <p:extLst>
      <p:ext uri="{BB962C8B-B14F-4D97-AF65-F5344CB8AC3E}">
        <p14:creationId xmlns:p14="http://schemas.microsoft.com/office/powerpoint/2010/main" val="1387277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D642BC-5FCE-C070-5353-7FDD003987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651C41-2236-3060-9DB8-9B89C25F3AE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72619D-4AB5-7F72-B577-E4B0BA7F6F5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922E744-50CC-BD22-4B3D-839BB612AE2E}"/>
              </a:ext>
            </a:extLst>
          </p:cNvPr>
          <p:cNvSpPr>
            <a:spLocks noGrp="1"/>
          </p:cNvSpPr>
          <p:nvPr>
            <p:ph type="sldNum" sz="quarter" idx="5"/>
          </p:nvPr>
        </p:nvSpPr>
        <p:spPr/>
        <p:txBody>
          <a:bodyPr/>
          <a:lstStyle/>
          <a:p>
            <a:fld id="{A8D1544D-F39A-4F55-BC21-9BE909A9BACC}" type="slidenum">
              <a:rPr lang="de-DE" smtClean="0"/>
              <a:t>11</a:t>
            </a:fld>
            <a:endParaRPr lang="de-DE"/>
          </a:p>
        </p:txBody>
      </p:sp>
    </p:spTree>
    <p:extLst>
      <p:ext uri="{BB962C8B-B14F-4D97-AF65-F5344CB8AC3E}">
        <p14:creationId xmlns:p14="http://schemas.microsoft.com/office/powerpoint/2010/main" val="28219414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8D1544D-F39A-4F55-BC21-9BE909A9BACC}" type="slidenum">
              <a:rPr lang="de-DE" smtClean="0"/>
              <a:t>12</a:t>
            </a:fld>
            <a:endParaRPr lang="de-DE"/>
          </a:p>
        </p:txBody>
      </p:sp>
    </p:spTree>
    <p:extLst>
      <p:ext uri="{BB962C8B-B14F-4D97-AF65-F5344CB8AC3E}">
        <p14:creationId xmlns:p14="http://schemas.microsoft.com/office/powerpoint/2010/main" val="30557279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Otsikkodia">
    <p:spTree>
      <p:nvGrpSpPr>
        <p:cNvPr id="1" name=""/>
        <p:cNvGrpSpPr/>
        <p:nvPr/>
      </p:nvGrpSpPr>
      <p:grpSpPr>
        <a:xfrm>
          <a:off x="0" y="0"/>
          <a:ext cx="0" cy="0"/>
          <a:chOff x="0" y="0"/>
          <a:chExt cx="0" cy="0"/>
        </a:xfrm>
      </p:grpSpPr>
      <p:grpSp>
        <p:nvGrpSpPr>
          <p:cNvPr id="7" name="Group 6"/>
          <p:cNvGrpSpPr/>
          <p:nvPr/>
        </p:nvGrpSpPr>
        <p:grpSpPr>
          <a:xfrm>
            <a:off x="0" y="-16933"/>
            <a:ext cx="24377650" cy="13732934"/>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3013047" y="7298334"/>
            <a:ext cx="15529827" cy="3292604"/>
          </a:xfrm>
        </p:spPr>
        <p:txBody>
          <a:bodyPr anchor="b">
            <a:noAutofit/>
          </a:bodyPr>
          <a:lstStyle>
            <a:lvl1pPr algn="r">
              <a:defRPr sz="6398">
                <a:solidFill>
                  <a:schemeClr val="tx1"/>
                </a:solidFill>
              </a:defRPr>
            </a:lvl1pPr>
          </a:lstStyle>
          <a:p>
            <a:r>
              <a:rPr lang="fi-FI"/>
              <a:t>Muokkaa ots. perustyyl. napsautt.</a:t>
            </a:r>
            <a:endParaRPr lang="en-US"/>
          </a:p>
        </p:txBody>
      </p:sp>
      <p:sp>
        <p:nvSpPr>
          <p:cNvPr id="3" name="Subtitle 2"/>
          <p:cNvSpPr>
            <a:spLocks noGrp="1"/>
          </p:cNvSpPr>
          <p:nvPr>
            <p:ph type="subTitle" idx="1"/>
          </p:nvPr>
        </p:nvSpPr>
        <p:spPr>
          <a:xfrm>
            <a:off x="2828341" y="10551355"/>
            <a:ext cx="15529827" cy="2193798"/>
          </a:xfrm>
        </p:spPr>
        <p:txBody>
          <a:bodyPr anchor="t"/>
          <a:lstStyle>
            <a:lvl1pPr marL="0" indent="0" algn="r">
              <a:buNone/>
              <a:defRPr>
                <a:solidFill>
                  <a:schemeClr val="accent2"/>
                </a:solidFill>
              </a:defRPr>
            </a:lvl1pPr>
            <a:lvl2pPr marL="914171" indent="0" algn="ctr">
              <a:buNone/>
              <a:defRPr>
                <a:solidFill>
                  <a:schemeClr val="tx1">
                    <a:tint val="75000"/>
                  </a:schemeClr>
                </a:solidFill>
              </a:defRPr>
            </a:lvl2pPr>
            <a:lvl3pPr marL="1828343" indent="0" algn="ctr">
              <a:buNone/>
              <a:defRPr>
                <a:solidFill>
                  <a:schemeClr val="tx1">
                    <a:tint val="75000"/>
                  </a:schemeClr>
                </a:solidFill>
              </a:defRPr>
            </a:lvl3pPr>
            <a:lvl4pPr marL="2742514" indent="0" algn="ctr">
              <a:buNone/>
              <a:defRPr>
                <a:solidFill>
                  <a:schemeClr val="tx1">
                    <a:tint val="75000"/>
                  </a:schemeClr>
                </a:solidFill>
              </a:defRPr>
            </a:lvl4pPr>
            <a:lvl5pPr marL="3656686" indent="0" algn="ctr">
              <a:buNone/>
              <a:defRPr>
                <a:solidFill>
                  <a:schemeClr val="tx1">
                    <a:tint val="75000"/>
                  </a:schemeClr>
                </a:solidFill>
              </a:defRPr>
            </a:lvl5pPr>
            <a:lvl6pPr marL="4570857" indent="0" algn="ctr">
              <a:buNone/>
              <a:defRPr>
                <a:solidFill>
                  <a:schemeClr val="tx1">
                    <a:tint val="75000"/>
                  </a:schemeClr>
                </a:solidFill>
              </a:defRPr>
            </a:lvl6pPr>
            <a:lvl7pPr marL="5485028" indent="0" algn="ctr">
              <a:buNone/>
              <a:defRPr>
                <a:solidFill>
                  <a:schemeClr val="tx1">
                    <a:tint val="75000"/>
                  </a:schemeClr>
                </a:solidFill>
              </a:defRPr>
            </a:lvl7pPr>
            <a:lvl8pPr marL="6399200" indent="0" algn="ctr">
              <a:buNone/>
              <a:defRPr>
                <a:solidFill>
                  <a:schemeClr val="tx1">
                    <a:tint val="75000"/>
                  </a:schemeClr>
                </a:solidFill>
              </a:defRPr>
            </a:lvl8pPr>
            <a:lvl9pPr marL="7313371" indent="0" algn="ctr">
              <a:buNone/>
              <a:defRPr>
                <a:solidFill>
                  <a:schemeClr val="tx1">
                    <a:tint val="75000"/>
                  </a:schemeClr>
                </a:solidFill>
              </a:defRPr>
            </a:lvl9pPr>
          </a:lstStyle>
          <a:p>
            <a:r>
              <a:rPr lang="fi-FI"/>
              <a:t>Muokkaa alaotsikon perustyyliä napsautt.</a:t>
            </a:r>
            <a:endParaRPr lang="en-US"/>
          </a:p>
        </p:txBody>
      </p:sp>
      <p:pic>
        <p:nvPicPr>
          <p:cNvPr id="20" name="Picture 2" descr="eofi_new_en.pdf">
            <a:extLst>
              <a:ext uri="{FF2B5EF4-FFF2-40B4-BE49-F238E27FC236}">
                <a16:creationId xmlns:a16="http://schemas.microsoft.com/office/drawing/2014/main" id="{28595A53-BBEA-44F0-B7A8-8C4B059C1F9C}"/>
              </a:ext>
            </a:extLst>
          </p:cNvPr>
          <p:cNvPicPr>
            <a:picLocks noChangeAspect="1"/>
          </p:cNvPicPr>
          <p:nvPr/>
        </p:nvPicPr>
        <p:blipFill>
          <a:blip r:embed="rId2"/>
          <a:stretch>
            <a:fillRect/>
          </a:stretch>
        </p:blipFill>
        <p:spPr>
          <a:xfrm>
            <a:off x="5150614" y="3633059"/>
            <a:ext cx="11202726" cy="4486210"/>
          </a:xfrm>
          <a:prstGeom prst="rect">
            <a:avLst/>
          </a:prstGeom>
        </p:spPr>
      </p:pic>
    </p:spTree>
    <p:extLst>
      <p:ext uri="{BB962C8B-B14F-4D97-AF65-F5344CB8AC3E}">
        <p14:creationId xmlns:p14="http://schemas.microsoft.com/office/powerpoint/2010/main" val="3232642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1_Kolme sisältökohdetta">
    <p:spTree>
      <p:nvGrpSpPr>
        <p:cNvPr id="1" name=""/>
        <p:cNvGrpSpPr/>
        <p:nvPr/>
      </p:nvGrpSpPr>
      <p:grpSpPr>
        <a:xfrm>
          <a:off x="0" y="0"/>
          <a:ext cx="0" cy="0"/>
          <a:chOff x="0" y="0"/>
          <a:chExt cx="0" cy="0"/>
        </a:xfrm>
      </p:grpSpPr>
      <p:sp>
        <p:nvSpPr>
          <p:cNvPr id="11" name="Suorakulmio 10">
            <a:extLst>
              <a:ext uri="{FF2B5EF4-FFF2-40B4-BE49-F238E27FC236}">
                <a16:creationId xmlns:a16="http://schemas.microsoft.com/office/drawing/2014/main" id="{9AF196F3-2E70-4880-82C1-C44DDD027403}"/>
              </a:ext>
            </a:extLst>
          </p:cNvPr>
          <p:cNvSpPr/>
          <p:nvPr/>
        </p:nvSpPr>
        <p:spPr>
          <a:xfrm>
            <a:off x="0" y="0"/>
            <a:ext cx="24377650" cy="3269800"/>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599"/>
          </a:p>
        </p:txBody>
      </p:sp>
      <p:sp>
        <p:nvSpPr>
          <p:cNvPr id="14" name="Suorakulmio 13">
            <a:extLst>
              <a:ext uri="{FF2B5EF4-FFF2-40B4-BE49-F238E27FC236}">
                <a16:creationId xmlns:a16="http://schemas.microsoft.com/office/drawing/2014/main" id="{A5CCB51E-CA63-44E1-90FB-DF304429FE32}"/>
              </a:ext>
            </a:extLst>
          </p:cNvPr>
          <p:cNvSpPr/>
          <p:nvPr/>
        </p:nvSpPr>
        <p:spPr>
          <a:xfrm>
            <a:off x="16169376" y="3269800"/>
            <a:ext cx="8208274" cy="10446200"/>
          </a:xfrm>
          <a:prstGeom prst="rect">
            <a:avLst/>
          </a:prstGeom>
          <a:solidFill>
            <a:schemeClr val="accent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sz="3599"/>
          </a:p>
        </p:txBody>
      </p:sp>
      <p:sp>
        <p:nvSpPr>
          <p:cNvPr id="13" name="Suorakulmio 12">
            <a:extLst>
              <a:ext uri="{FF2B5EF4-FFF2-40B4-BE49-F238E27FC236}">
                <a16:creationId xmlns:a16="http://schemas.microsoft.com/office/drawing/2014/main" id="{EA983C8B-364E-4DCB-846B-5E37AA2FC049}"/>
              </a:ext>
            </a:extLst>
          </p:cNvPr>
          <p:cNvSpPr/>
          <p:nvPr/>
        </p:nvSpPr>
        <p:spPr>
          <a:xfrm>
            <a:off x="8113187" y="3269800"/>
            <a:ext cx="8056189" cy="10446200"/>
          </a:xfrm>
          <a:prstGeom prst="rect">
            <a:avLst/>
          </a:prstGeom>
          <a:solidFill>
            <a:schemeClr val="accent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sz="3599"/>
          </a:p>
        </p:txBody>
      </p:sp>
      <p:sp>
        <p:nvSpPr>
          <p:cNvPr id="12" name="Suorakulmio 11">
            <a:extLst>
              <a:ext uri="{FF2B5EF4-FFF2-40B4-BE49-F238E27FC236}">
                <a16:creationId xmlns:a16="http://schemas.microsoft.com/office/drawing/2014/main" id="{547F8E14-BF32-4324-8C55-45D7F13835AF}"/>
              </a:ext>
            </a:extLst>
          </p:cNvPr>
          <p:cNvSpPr/>
          <p:nvPr/>
        </p:nvSpPr>
        <p:spPr>
          <a:xfrm>
            <a:off x="0" y="3269800"/>
            <a:ext cx="8113187" cy="10446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599"/>
          </a:p>
        </p:txBody>
      </p:sp>
      <p:sp>
        <p:nvSpPr>
          <p:cNvPr id="2" name="Title 1"/>
          <p:cNvSpPr>
            <a:spLocks noGrp="1"/>
          </p:cNvSpPr>
          <p:nvPr>
            <p:ph type="title"/>
          </p:nvPr>
        </p:nvSpPr>
        <p:spPr>
          <a:xfrm>
            <a:off x="3594396" y="667421"/>
            <a:ext cx="17188859" cy="1962370"/>
          </a:xfrm>
        </p:spPr>
        <p:txBody>
          <a:bodyPr/>
          <a:lstStyle>
            <a:lvl1pPr algn="ctr">
              <a:defRPr>
                <a:solidFill>
                  <a:schemeClr val="bg1"/>
                </a:solidFill>
              </a:defRPr>
            </a:lvl1pPr>
          </a:lstStyle>
          <a:p>
            <a:r>
              <a:rPr lang="fi-FI"/>
              <a:t>Muokkaa ots. perustyyl. napsautt.</a:t>
            </a:r>
            <a:endParaRPr lang="en-US"/>
          </a:p>
        </p:txBody>
      </p:sp>
      <p:pic>
        <p:nvPicPr>
          <p:cNvPr id="5" name="Kuva 4">
            <a:extLst>
              <a:ext uri="{FF2B5EF4-FFF2-40B4-BE49-F238E27FC236}">
                <a16:creationId xmlns:a16="http://schemas.microsoft.com/office/drawing/2014/main" id="{A67C812B-2706-44B6-AAF7-39F17E202745}"/>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a:off x="19863979" y="159253"/>
            <a:ext cx="4813292" cy="1925818"/>
          </a:xfrm>
          <a:prstGeom prst="rect">
            <a:avLst/>
          </a:prstGeom>
        </p:spPr>
      </p:pic>
      <p:sp>
        <p:nvSpPr>
          <p:cNvPr id="7" name="Content Placeholder 2">
            <a:extLst>
              <a:ext uri="{FF2B5EF4-FFF2-40B4-BE49-F238E27FC236}">
                <a16:creationId xmlns:a16="http://schemas.microsoft.com/office/drawing/2014/main" id="{977E27BA-9D50-4028-8E2A-9B131C1F3AF7}"/>
              </a:ext>
            </a:extLst>
          </p:cNvPr>
          <p:cNvSpPr>
            <a:spLocks noGrp="1"/>
          </p:cNvSpPr>
          <p:nvPr>
            <p:ph sz="half" idx="10"/>
          </p:nvPr>
        </p:nvSpPr>
        <p:spPr>
          <a:xfrm>
            <a:off x="585010" y="4561086"/>
            <a:ext cx="7147278" cy="7761544"/>
          </a:xfrm>
        </p:spPr>
        <p:txBody>
          <a:bodyPr/>
          <a:lstStyle>
            <a:lvl1pPr>
              <a:defRPr>
                <a:solidFill>
                  <a:schemeClr val="accent5"/>
                </a:solidFill>
              </a:defRPr>
            </a:lvl1pPr>
            <a:lvl2pPr>
              <a:defRPr>
                <a:solidFill>
                  <a:schemeClr val="accent5"/>
                </a:solidFill>
              </a:defRPr>
            </a:lvl2pPr>
            <a:lvl3pPr>
              <a:defRPr>
                <a:solidFill>
                  <a:schemeClr val="accent5"/>
                </a:solidFill>
              </a:defRPr>
            </a:lvl3pPr>
            <a:lvl4pPr>
              <a:defRPr>
                <a:solidFill>
                  <a:schemeClr val="accent5"/>
                </a:solidFill>
              </a:defRPr>
            </a:lvl4pPr>
            <a:lvl5pPr>
              <a:defRPr>
                <a:solidFill>
                  <a:schemeClr val="accent5"/>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8" name="Content Placeholder 2">
            <a:extLst>
              <a:ext uri="{FF2B5EF4-FFF2-40B4-BE49-F238E27FC236}">
                <a16:creationId xmlns:a16="http://schemas.microsoft.com/office/drawing/2014/main" id="{7E3A29F6-98F2-4B10-888A-7D7660E468E8}"/>
              </a:ext>
            </a:extLst>
          </p:cNvPr>
          <p:cNvSpPr>
            <a:spLocks noGrp="1"/>
          </p:cNvSpPr>
          <p:nvPr>
            <p:ph sz="half" idx="11"/>
          </p:nvPr>
        </p:nvSpPr>
        <p:spPr>
          <a:xfrm>
            <a:off x="8567642" y="4561086"/>
            <a:ext cx="7147278" cy="7761544"/>
          </a:xfrm>
        </p:spPr>
        <p:txBody>
          <a:bodyPr/>
          <a:lstStyle>
            <a:lvl1pPr>
              <a:defRPr>
                <a:solidFill>
                  <a:schemeClr val="accent5"/>
                </a:solidFill>
              </a:defRPr>
            </a:lvl1pPr>
            <a:lvl2pPr>
              <a:defRPr>
                <a:solidFill>
                  <a:schemeClr val="accent5"/>
                </a:solidFill>
              </a:defRPr>
            </a:lvl2pPr>
            <a:lvl3pPr>
              <a:defRPr>
                <a:solidFill>
                  <a:schemeClr val="accent5"/>
                </a:solidFill>
              </a:defRPr>
            </a:lvl3pPr>
            <a:lvl4pPr>
              <a:defRPr>
                <a:solidFill>
                  <a:schemeClr val="accent5"/>
                </a:solidFill>
              </a:defRPr>
            </a:lvl4pPr>
            <a:lvl5pPr>
              <a:defRPr>
                <a:solidFill>
                  <a:schemeClr val="accent5"/>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9" name="Content Placeholder 2">
            <a:extLst>
              <a:ext uri="{FF2B5EF4-FFF2-40B4-BE49-F238E27FC236}">
                <a16:creationId xmlns:a16="http://schemas.microsoft.com/office/drawing/2014/main" id="{360D92AC-E2CC-4498-9CDE-A9BE853FF990}"/>
              </a:ext>
            </a:extLst>
          </p:cNvPr>
          <p:cNvSpPr>
            <a:spLocks noGrp="1"/>
          </p:cNvSpPr>
          <p:nvPr>
            <p:ph sz="half" idx="12"/>
          </p:nvPr>
        </p:nvSpPr>
        <p:spPr>
          <a:xfrm>
            <a:off x="16550275" y="4561086"/>
            <a:ext cx="7147278" cy="7761544"/>
          </a:xfrm>
        </p:spPr>
        <p:txBody>
          <a:bodyPr/>
          <a:lstStyle>
            <a:lvl1pPr>
              <a:defRPr>
                <a:solidFill>
                  <a:schemeClr val="accent5"/>
                </a:solidFill>
              </a:defRPr>
            </a:lvl1pPr>
            <a:lvl2pPr>
              <a:defRPr>
                <a:solidFill>
                  <a:schemeClr val="accent5"/>
                </a:solidFill>
              </a:defRPr>
            </a:lvl2pPr>
            <a:lvl3pPr>
              <a:defRPr>
                <a:solidFill>
                  <a:schemeClr val="accent5"/>
                </a:solidFill>
              </a:defRPr>
            </a:lvl3pPr>
            <a:lvl4pPr>
              <a:defRPr>
                <a:solidFill>
                  <a:schemeClr val="accent5"/>
                </a:solidFill>
              </a:defRPr>
            </a:lvl4pPr>
            <a:lvl5pPr>
              <a:defRPr>
                <a:solidFill>
                  <a:schemeClr val="accent5"/>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Tree>
    <p:extLst>
      <p:ext uri="{BB962C8B-B14F-4D97-AF65-F5344CB8AC3E}">
        <p14:creationId xmlns:p14="http://schemas.microsoft.com/office/powerpoint/2010/main" val="25821601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woObj" preserve="1">
  <p:cSld name="2_Kaksi sisältökohdetta">
    <p:spTree>
      <p:nvGrpSpPr>
        <p:cNvPr id="1" name=""/>
        <p:cNvGrpSpPr/>
        <p:nvPr/>
      </p:nvGrpSpPr>
      <p:grpSpPr>
        <a:xfrm>
          <a:off x="0" y="0"/>
          <a:ext cx="0" cy="0"/>
          <a:chOff x="0" y="0"/>
          <a:chExt cx="0" cy="0"/>
        </a:xfrm>
      </p:grpSpPr>
      <p:sp>
        <p:nvSpPr>
          <p:cNvPr id="2" name="Title 1"/>
          <p:cNvSpPr>
            <a:spLocks noGrp="1"/>
          </p:cNvSpPr>
          <p:nvPr>
            <p:ph type="title"/>
          </p:nvPr>
        </p:nvSpPr>
        <p:spPr>
          <a:xfrm>
            <a:off x="2935055" y="628200"/>
            <a:ext cx="17188859" cy="2641600"/>
          </a:xfrm>
        </p:spPr>
        <p:txBody>
          <a:bodyPr/>
          <a:lstStyle>
            <a:lvl1pPr algn="ctr">
              <a:defRPr>
                <a:solidFill>
                  <a:schemeClr val="accent1"/>
                </a:solidFill>
              </a:defRPr>
            </a:lvl1pPr>
          </a:lstStyle>
          <a:p>
            <a:r>
              <a:rPr lang="fi-FI"/>
              <a:t>Muokkaa ots. perustyyl. napsautt.</a:t>
            </a:r>
            <a:endParaRPr lang="en-US"/>
          </a:p>
        </p:txBody>
      </p:sp>
      <p:sp>
        <p:nvSpPr>
          <p:cNvPr id="3" name="Content Placeholder 2"/>
          <p:cNvSpPr>
            <a:spLocks noGrp="1"/>
          </p:cNvSpPr>
          <p:nvPr>
            <p:ph sz="half" idx="1"/>
          </p:nvPr>
        </p:nvSpPr>
        <p:spPr>
          <a:xfrm>
            <a:off x="2501591" y="4391036"/>
            <a:ext cx="8365891" cy="7761544"/>
          </a:xfrm>
        </p:spPr>
        <p:txBody>
          <a:bodyPr/>
          <a:lstStyle>
            <a:lvl1pPr>
              <a:defRPr>
                <a:solidFill>
                  <a:schemeClr val="accent5"/>
                </a:solidFill>
              </a:defRPr>
            </a:lvl1pPr>
            <a:lvl2pPr>
              <a:defRPr>
                <a:solidFill>
                  <a:schemeClr val="accent5"/>
                </a:solidFill>
              </a:defRPr>
            </a:lvl2pPr>
            <a:lvl3pPr>
              <a:defRPr>
                <a:solidFill>
                  <a:schemeClr val="accent5"/>
                </a:solidFill>
              </a:defRPr>
            </a:lvl3pPr>
            <a:lvl4pPr>
              <a:defRPr>
                <a:solidFill>
                  <a:schemeClr val="accent5"/>
                </a:solidFill>
              </a:defRPr>
            </a:lvl4pPr>
            <a:lvl5pPr>
              <a:defRPr>
                <a:solidFill>
                  <a:schemeClr val="accent5"/>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Content Placeholder 3"/>
          <p:cNvSpPr>
            <a:spLocks noGrp="1"/>
          </p:cNvSpPr>
          <p:nvPr>
            <p:ph sz="half" idx="2"/>
          </p:nvPr>
        </p:nvSpPr>
        <p:spPr>
          <a:xfrm>
            <a:off x="13510171" y="4391035"/>
            <a:ext cx="8365889" cy="7761546"/>
          </a:xfrm>
        </p:spPr>
        <p:txBody>
          <a:bodyPr/>
          <a:lstStyle>
            <a:lvl1pPr>
              <a:defRPr>
                <a:solidFill>
                  <a:schemeClr val="accent5"/>
                </a:solidFill>
              </a:defRPr>
            </a:lvl1pPr>
            <a:lvl2pPr>
              <a:defRPr>
                <a:solidFill>
                  <a:schemeClr val="accent5"/>
                </a:solidFill>
              </a:defRPr>
            </a:lvl2pPr>
            <a:lvl3pPr>
              <a:defRPr>
                <a:solidFill>
                  <a:schemeClr val="accent5"/>
                </a:solidFill>
              </a:defRPr>
            </a:lvl3pPr>
            <a:lvl4pPr>
              <a:defRPr>
                <a:solidFill>
                  <a:schemeClr val="accent5"/>
                </a:solidFill>
              </a:defRPr>
            </a:lvl4pPr>
            <a:lvl5pPr>
              <a:defRPr>
                <a:solidFill>
                  <a:schemeClr val="accent5"/>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pic>
        <p:nvPicPr>
          <p:cNvPr id="5" name="Kuva 4" descr="Kuva, joka sisältää kohteen teksti&#10;&#10;Kuvaus luotu automaattisesti">
            <a:extLst>
              <a:ext uri="{FF2B5EF4-FFF2-40B4-BE49-F238E27FC236}">
                <a16:creationId xmlns:a16="http://schemas.microsoft.com/office/drawing/2014/main" id="{A67C812B-2706-44B6-AAF7-39F17E2027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863978" y="159253"/>
            <a:ext cx="4813294" cy="1925818"/>
          </a:xfrm>
          <a:prstGeom prst="rect">
            <a:avLst/>
          </a:prstGeom>
        </p:spPr>
      </p:pic>
      <p:sp>
        <p:nvSpPr>
          <p:cNvPr id="6" name="Suorakulmio 5">
            <a:extLst>
              <a:ext uri="{FF2B5EF4-FFF2-40B4-BE49-F238E27FC236}">
                <a16:creationId xmlns:a16="http://schemas.microsoft.com/office/drawing/2014/main" id="{81D750C5-66D2-45C1-B81A-85DCE1CDE111}"/>
              </a:ext>
            </a:extLst>
          </p:cNvPr>
          <p:cNvSpPr/>
          <p:nvPr/>
        </p:nvSpPr>
        <p:spPr>
          <a:xfrm>
            <a:off x="1" y="-57150"/>
            <a:ext cx="24510965" cy="13556748"/>
          </a:xfrm>
          <a:prstGeom prst="rect">
            <a:avLst/>
          </a:prstGeom>
          <a:noFill/>
          <a:ln w="1270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599"/>
          </a:p>
        </p:txBody>
      </p:sp>
    </p:spTree>
    <p:extLst>
      <p:ext uri="{BB962C8B-B14F-4D97-AF65-F5344CB8AC3E}">
        <p14:creationId xmlns:p14="http://schemas.microsoft.com/office/powerpoint/2010/main" val="31130458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i-FI"/>
              <a:t>Muokkaa ots. perustyyl. napsautt.</a:t>
            </a:r>
            <a:endParaRPr lang="en-US"/>
          </a:p>
        </p:txBody>
      </p:sp>
      <p:sp>
        <p:nvSpPr>
          <p:cNvPr id="3" name="Text Placeholder 2"/>
          <p:cNvSpPr>
            <a:spLocks noGrp="1"/>
          </p:cNvSpPr>
          <p:nvPr>
            <p:ph type="body" idx="1"/>
          </p:nvPr>
        </p:nvSpPr>
        <p:spPr>
          <a:xfrm>
            <a:off x="1351139" y="4321966"/>
            <a:ext cx="8369066" cy="1152524"/>
          </a:xfrm>
        </p:spPr>
        <p:txBody>
          <a:bodyPr anchor="b">
            <a:noAutofit/>
          </a:bodyPr>
          <a:lstStyle>
            <a:lvl1pPr marL="0" indent="0">
              <a:buNone/>
              <a:defRPr sz="4799" b="0"/>
            </a:lvl1pPr>
            <a:lvl2pPr marL="914171" indent="0">
              <a:buNone/>
              <a:defRPr sz="3999" b="1"/>
            </a:lvl2pPr>
            <a:lvl3pPr marL="1828343" indent="0">
              <a:buNone/>
              <a:defRPr sz="3599" b="1"/>
            </a:lvl3pPr>
            <a:lvl4pPr marL="2742514" indent="0">
              <a:buNone/>
              <a:defRPr sz="3199" b="1"/>
            </a:lvl4pPr>
            <a:lvl5pPr marL="3656686" indent="0">
              <a:buNone/>
              <a:defRPr sz="3199" b="1"/>
            </a:lvl5pPr>
            <a:lvl6pPr marL="4570857" indent="0">
              <a:buNone/>
              <a:defRPr sz="3199" b="1"/>
            </a:lvl6pPr>
            <a:lvl7pPr marL="5485028" indent="0">
              <a:buNone/>
              <a:defRPr sz="3199" b="1"/>
            </a:lvl7pPr>
            <a:lvl8pPr marL="6399200" indent="0">
              <a:buNone/>
              <a:defRPr sz="3199" b="1"/>
            </a:lvl8pPr>
            <a:lvl9pPr marL="7313371" indent="0">
              <a:buNone/>
              <a:defRPr sz="3199" b="1"/>
            </a:lvl9pPr>
          </a:lstStyle>
          <a:p>
            <a:pPr lvl="0"/>
            <a:r>
              <a:rPr lang="fi-FI"/>
              <a:t>Muokkaa tekstin perustyylejä napsauttamalla</a:t>
            </a:r>
          </a:p>
        </p:txBody>
      </p:sp>
      <p:sp>
        <p:nvSpPr>
          <p:cNvPr id="4" name="Content Placeholder 3"/>
          <p:cNvSpPr>
            <a:spLocks noGrp="1"/>
          </p:cNvSpPr>
          <p:nvPr>
            <p:ph sz="half" idx="2"/>
          </p:nvPr>
        </p:nvSpPr>
        <p:spPr>
          <a:xfrm>
            <a:off x="1351139" y="5474491"/>
            <a:ext cx="8369066" cy="6608234"/>
          </a:xfrm>
        </p:spPr>
        <p:txBody>
          <a:bodyPr>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5" name="Text Placeholder 4"/>
          <p:cNvSpPr>
            <a:spLocks noGrp="1"/>
          </p:cNvSpPr>
          <p:nvPr>
            <p:ph type="body" sz="quarter" idx="3"/>
          </p:nvPr>
        </p:nvSpPr>
        <p:spPr>
          <a:xfrm>
            <a:off x="10174116" y="4321966"/>
            <a:ext cx="8369056" cy="1152524"/>
          </a:xfrm>
        </p:spPr>
        <p:txBody>
          <a:bodyPr anchor="b">
            <a:noAutofit/>
          </a:bodyPr>
          <a:lstStyle>
            <a:lvl1pPr marL="0" indent="0">
              <a:buNone/>
              <a:defRPr sz="4799" b="0"/>
            </a:lvl1pPr>
            <a:lvl2pPr marL="914171" indent="0">
              <a:buNone/>
              <a:defRPr sz="3999" b="1"/>
            </a:lvl2pPr>
            <a:lvl3pPr marL="1828343" indent="0">
              <a:buNone/>
              <a:defRPr sz="3599" b="1"/>
            </a:lvl3pPr>
            <a:lvl4pPr marL="2742514" indent="0">
              <a:buNone/>
              <a:defRPr sz="3199" b="1"/>
            </a:lvl4pPr>
            <a:lvl5pPr marL="3656686" indent="0">
              <a:buNone/>
              <a:defRPr sz="3199" b="1"/>
            </a:lvl5pPr>
            <a:lvl6pPr marL="4570857" indent="0">
              <a:buNone/>
              <a:defRPr sz="3199" b="1"/>
            </a:lvl6pPr>
            <a:lvl7pPr marL="5485028" indent="0">
              <a:buNone/>
              <a:defRPr sz="3199" b="1"/>
            </a:lvl7pPr>
            <a:lvl8pPr marL="6399200" indent="0">
              <a:buNone/>
              <a:defRPr sz="3199" b="1"/>
            </a:lvl8pPr>
            <a:lvl9pPr marL="7313371" indent="0">
              <a:buNone/>
              <a:defRPr sz="3199" b="1"/>
            </a:lvl9pPr>
          </a:lstStyle>
          <a:p>
            <a:pPr lvl="0"/>
            <a:r>
              <a:rPr lang="fi-FI"/>
              <a:t>Muokkaa tekstin perustyylejä napsauttamalla</a:t>
            </a:r>
          </a:p>
        </p:txBody>
      </p:sp>
      <p:sp>
        <p:nvSpPr>
          <p:cNvPr id="6" name="Content Placeholder 5"/>
          <p:cNvSpPr>
            <a:spLocks noGrp="1"/>
          </p:cNvSpPr>
          <p:nvPr>
            <p:ph sz="quarter" idx="4"/>
          </p:nvPr>
        </p:nvSpPr>
        <p:spPr>
          <a:xfrm>
            <a:off x="10174119" y="5474491"/>
            <a:ext cx="8369054" cy="6608234"/>
          </a:xfrm>
        </p:spPr>
        <p:txBody>
          <a:bodyPr>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Tree>
    <p:extLst>
      <p:ext uri="{BB962C8B-B14F-4D97-AF65-F5344CB8AC3E}">
        <p14:creationId xmlns:p14="http://schemas.microsoft.com/office/powerpoint/2010/main" val="20656192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a:xfrm>
            <a:off x="1354315" y="1219200"/>
            <a:ext cx="17188859" cy="2641600"/>
          </a:xfrm>
        </p:spPr>
        <p:txBody>
          <a:bodyPr/>
          <a:lstStyle/>
          <a:p>
            <a:r>
              <a:rPr lang="fi-FI"/>
              <a:t>Muokkaa ots. perustyyl. napsautt.</a:t>
            </a:r>
            <a:endParaRPr lang="en-US"/>
          </a:p>
        </p:txBody>
      </p:sp>
    </p:spTree>
    <p:extLst>
      <p:ext uri="{BB962C8B-B14F-4D97-AF65-F5344CB8AC3E}">
        <p14:creationId xmlns:p14="http://schemas.microsoft.com/office/powerpoint/2010/main" val="42643029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Only" preserve="1">
  <p:cSld name="1_Vain otsikko">
    <p:spTree>
      <p:nvGrpSpPr>
        <p:cNvPr id="1" name=""/>
        <p:cNvGrpSpPr/>
        <p:nvPr/>
      </p:nvGrpSpPr>
      <p:grpSpPr>
        <a:xfrm>
          <a:off x="0" y="0"/>
          <a:ext cx="0" cy="0"/>
          <a:chOff x="0" y="0"/>
          <a:chExt cx="0" cy="0"/>
        </a:xfrm>
      </p:grpSpPr>
      <p:sp>
        <p:nvSpPr>
          <p:cNvPr id="2" name="Title 1"/>
          <p:cNvSpPr>
            <a:spLocks noGrp="1"/>
          </p:cNvSpPr>
          <p:nvPr>
            <p:ph type="title"/>
          </p:nvPr>
        </p:nvSpPr>
        <p:spPr>
          <a:xfrm>
            <a:off x="1354315" y="1219200"/>
            <a:ext cx="17188859" cy="2641600"/>
          </a:xfrm>
        </p:spPr>
        <p:txBody>
          <a:bodyPr/>
          <a:lstStyle/>
          <a:p>
            <a:r>
              <a:rPr lang="fi-FI"/>
              <a:t>Muokkaa ots. perustyyl. napsautt.</a:t>
            </a:r>
            <a:endParaRPr lang="en-US"/>
          </a:p>
        </p:txBody>
      </p:sp>
      <p:sp>
        <p:nvSpPr>
          <p:cNvPr id="4" name="Suorakulmio 3">
            <a:extLst>
              <a:ext uri="{FF2B5EF4-FFF2-40B4-BE49-F238E27FC236}">
                <a16:creationId xmlns:a16="http://schemas.microsoft.com/office/drawing/2014/main" id="{3D92DE06-8D3E-4E5A-9D34-527B922730A4}"/>
              </a:ext>
            </a:extLst>
          </p:cNvPr>
          <p:cNvSpPr/>
          <p:nvPr/>
        </p:nvSpPr>
        <p:spPr>
          <a:xfrm>
            <a:off x="0" y="0"/>
            <a:ext cx="24377650" cy="13716000"/>
          </a:xfrm>
          <a:prstGeom prst="rect">
            <a:avLst/>
          </a:prstGeom>
          <a:noFill/>
          <a:ln w="1270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599"/>
          </a:p>
        </p:txBody>
      </p:sp>
    </p:spTree>
    <p:extLst>
      <p:ext uri="{BB962C8B-B14F-4D97-AF65-F5344CB8AC3E}">
        <p14:creationId xmlns:p14="http://schemas.microsoft.com/office/powerpoint/2010/main" val="6117567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64070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Mukautettu asettelu">
    <p:spTree>
      <p:nvGrpSpPr>
        <p:cNvPr id="1" name=""/>
        <p:cNvGrpSpPr/>
        <p:nvPr/>
      </p:nvGrpSpPr>
      <p:grpSpPr>
        <a:xfrm>
          <a:off x="0" y="0"/>
          <a:ext cx="0" cy="0"/>
          <a:chOff x="0" y="0"/>
          <a:chExt cx="0" cy="0"/>
        </a:xfrm>
      </p:grpSpPr>
      <p:sp>
        <p:nvSpPr>
          <p:cNvPr id="3" name="Suorakulmio 2">
            <a:extLst>
              <a:ext uri="{FF2B5EF4-FFF2-40B4-BE49-F238E27FC236}">
                <a16:creationId xmlns:a16="http://schemas.microsoft.com/office/drawing/2014/main" id="{77049A4B-4C09-4BF4-8ACA-ED06359E2D5F}"/>
              </a:ext>
            </a:extLst>
          </p:cNvPr>
          <p:cNvSpPr/>
          <p:nvPr/>
        </p:nvSpPr>
        <p:spPr>
          <a:xfrm>
            <a:off x="0" y="19050"/>
            <a:ext cx="24377650" cy="137160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sz="3599"/>
          </a:p>
        </p:txBody>
      </p:sp>
      <p:sp>
        <p:nvSpPr>
          <p:cNvPr id="2" name="Otsikko 1">
            <a:extLst>
              <a:ext uri="{FF2B5EF4-FFF2-40B4-BE49-F238E27FC236}">
                <a16:creationId xmlns:a16="http://schemas.microsoft.com/office/drawing/2014/main" id="{C9D32D06-74DD-4D9C-8513-E05182F95E7C}"/>
              </a:ext>
            </a:extLst>
          </p:cNvPr>
          <p:cNvSpPr>
            <a:spLocks noGrp="1"/>
          </p:cNvSpPr>
          <p:nvPr>
            <p:ph type="title"/>
          </p:nvPr>
        </p:nvSpPr>
        <p:spPr>
          <a:xfrm>
            <a:off x="3594396" y="1733550"/>
            <a:ext cx="17188859" cy="2641600"/>
          </a:xfrm>
        </p:spPr>
        <p:txBody>
          <a:bodyPr/>
          <a:lstStyle>
            <a:lvl1pPr algn="ctr">
              <a:defRPr>
                <a:solidFill>
                  <a:schemeClr val="bg1"/>
                </a:solidFill>
              </a:defRPr>
            </a:lvl1pPr>
          </a:lstStyle>
          <a:p>
            <a:r>
              <a:rPr lang="fi-FI"/>
              <a:t>Muokkaa ots. perustyyl. napsautt.</a:t>
            </a:r>
            <a:endParaRPr lang="en-GB"/>
          </a:p>
        </p:txBody>
      </p:sp>
      <p:pic>
        <p:nvPicPr>
          <p:cNvPr id="4" name="Kuva 3">
            <a:extLst>
              <a:ext uri="{FF2B5EF4-FFF2-40B4-BE49-F238E27FC236}">
                <a16:creationId xmlns:a16="http://schemas.microsoft.com/office/drawing/2014/main" id="{1945A59E-588A-4F93-8075-A85F9C3791E3}"/>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19863980" y="159253"/>
            <a:ext cx="4813290" cy="1925818"/>
          </a:xfrm>
          <a:prstGeom prst="rect">
            <a:avLst/>
          </a:prstGeom>
        </p:spPr>
      </p:pic>
    </p:spTree>
    <p:extLst>
      <p:ext uri="{BB962C8B-B14F-4D97-AF65-F5344CB8AC3E}">
        <p14:creationId xmlns:p14="http://schemas.microsoft.com/office/powerpoint/2010/main" val="40264389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Title 1"/>
          <p:cNvSpPr>
            <a:spLocks noGrp="1"/>
          </p:cNvSpPr>
          <p:nvPr>
            <p:ph type="title"/>
          </p:nvPr>
        </p:nvSpPr>
        <p:spPr>
          <a:xfrm>
            <a:off x="1354316" y="9601200"/>
            <a:ext cx="17188857" cy="1133476"/>
          </a:xfrm>
        </p:spPr>
        <p:txBody>
          <a:bodyPr anchor="b">
            <a:normAutofit/>
          </a:bodyPr>
          <a:lstStyle>
            <a:lvl1pPr algn="l">
              <a:defRPr sz="4799" b="0"/>
            </a:lvl1pPr>
          </a:lstStyle>
          <a:p>
            <a:r>
              <a:rPr lang="fi-FI"/>
              <a:t>Muokkaa ots. perustyyl. napsautt.</a:t>
            </a:r>
            <a:endParaRPr lang="en-US"/>
          </a:p>
        </p:txBody>
      </p:sp>
      <p:sp>
        <p:nvSpPr>
          <p:cNvPr id="3" name="Picture Placeholder 2"/>
          <p:cNvSpPr>
            <a:spLocks noGrp="1" noChangeAspect="1"/>
          </p:cNvSpPr>
          <p:nvPr>
            <p:ph type="pic" idx="1"/>
          </p:nvPr>
        </p:nvSpPr>
        <p:spPr>
          <a:xfrm>
            <a:off x="1354315" y="1219200"/>
            <a:ext cx="17188859" cy="7691436"/>
          </a:xfrm>
        </p:spPr>
        <p:txBody>
          <a:bodyPr anchor="t">
            <a:normAutofit/>
          </a:bodyPr>
          <a:lstStyle>
            <a:lvl1pPr marL="0" indent="0" algn="ctr">
              <a:buNone/>
              <a:defRPr sz="3199"/>
            </a:lvl1pPr>
            <a:lvl2pPr marL="914171" indent="0">
              <a:buNone/>
              <a:defRPr sz="3199"/>
            </a:lvl2pPr>
            <a:lvl3pPr marL="1828343" indent="0">
              <a:buNone/>
              <a:defRPr sz="3199"/>
            </a:lvl3pPr>
            <a:lvl4pPr marL="2742514" indent="0">
              <a:buNone/>
              <a:defRPr sz="3199"/>
            </a:lvl4pPr>
            <a:lvl5pPr marL="3656686" indent="0">
              <a:buNone/>
              <a:defRPr sz="3199"/>
            </a:lvl5pPr>
            <a:lvl6pPr marL="4570857" indent="0">
              <a:buNone/>
              <a:defRPr sz="3199"/>
            </a:lvl6pPr>
            <a:lvl7pPr marL="5485028" indent="0">
              <a:buNone/>
              <a:defRPr sz="3199"/>
            </a:lvl7pPr>
            <a:lvl8pPr marL="6399200" indent="0">
              <a:buNone/>
              <a:defRPr sz="3199"/>
            </a:lvl8pPr>
            <a:lvl9pPr marL="7313371" indent="0">
              <a:buNone/>
              <a:defRPr sz="3199"/>
            </a:lvl9pPr>
          </a:lstStyle>
          <a:p>
            <a:r>
              <a:rPr lang="fi-FI"/>
              <a:t>Lisää kuva napsauttamalla kuvaketta</a:t>
            </a:r>
            <a:endParaRPr lang="en-US"/>
          </a:p>
        </p:txBody>
      </p:sp>
      <p:sp>
        <p:nvSpPr>
          <p:cNvPr id="4" name="Text Placeholder 3"/>
          <p:cNvSpPr>
            <a:spLocks noGrp="1"/>
          </p:cNvSpPr>
          <p:nvPr>
            <p:ph type="body" sz="half" idx="2"/>
          </p:nvPr>
        </p:nvSpPr>
        <p:spPr>
          <a:xfrm>
            <a:off x="1354316" y="10734676"/>
            <a:ext cx="17188857" cy="1348048"/>
          </a:xfrm>
        </p:spPr>
        <p:txBody>
          <a:bodyPr>
            <a:normAutofit/>
          </a:bodyPr>
          <a:lstStyle>
            <a:lvl1pPr marL="0" indent="0">
              <a:buNone/>
              <a:defRPr sz="2399"/>
            </a:lvl1pPr>
            <a:lvl2pPr marL="914171" indent="0">
              <a:buNone/>
              <a:defRPr sz="2399"/>
            </a:lvl2pPr>
            <a:lvl3pPr marL="1828343" indent="0">
              <a:buNone/>
              <a:defRPr sz="2000"/>
            </a:lvl3pPr>
            <a:lvl4pPr marL="2742514" indent="0">
              <a:buNone/>
              <a:defRPr sz="1800"/>
            </a:lvl4pPr>
            <a:lvl5pPr marL="3656686" indent="0">
              <a:buNone/>
              <a:defRPr sz="1800"/>
            </a:lvl5pPr>
            <a:lvl6pPr marL="4570857" indent="0">
              <a:buNone/>
              <a:defRPr sz="1800"/>
            </a:lvl6pPr>
            <a:lvl7pPr marL="5485028" indent="0">
              <a:buNone/>
              <a:defRPr sz="1800"/>
            </a:lvl7pPr>
            <a:lvl8pPr marL="6399200" indent="0">
              <a:buNone/>
              <a:defRPr sz="1800"/>
            </a:lvl8pPr>
            <a:lvl9pPr marL="7313371" indent="0">
              <a:buNone/>
              <a:defRPr sz="1800"/>
            </a:lvl9pPr>
          </a:lstStyle>
          <a:p>
            <a:pPr lvl="0"/>
            <a:r>
              <a:rPr lang="fi-FI"/>
              <a:t>Muokkaa tekstin perustyylejä napsauttamalla</a:t>
            </a:r>
          </a:p>
        </p:txBody>
      </p:sp>
    </p:spTree>
    <p:extLst>
      <p:ext uri="{BB962C8B-B14F-4D97-AF65-F5344CB8AC3E}">
        <p14:creationId xmlns:p14="http://schemas.microsoft.com/office/powerpoint/2010/main" val="39531126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Otsikko ja kuvateksti">
    <p:spTree>
      <p:nvGrpSpPr>
        <p:cNvPr id="1" name=""/>
        <p:cNvGrpSpPr/>
        <p:nvPr/>
      </p:nvGrpSpPr>
      <p:grpSpPr>
        <a:xfrm>
          <a:off x="0" y="0"/>
          <a:ext cx="0" cy="0"/>
          <a:chOff x="0" y="0"/>
          <a:chExt cx="0" cy="0"/>
        </a:xfrm>
      </p:grpSpPr>
      <p:sp>
        <p:nvSpPr>
          <p:cNvPr id="2" name="Title 1"/>
          <p:cNvSpPr>
            <a:spLocks noGrp="1"/>
          </p:cNvSpPr>
          <p:nvPr>
            <p:ph type="title"/>
          </p:nvPr>
        </p:nvSpPr>
        <p:spPr>
          <a:xfrm>
            <a:off x="1354317" y="1219200"/>
            <a:ext cx="17188859" cy="6807200"/>
          </a:xfrm>
        </p:spPr>
        <p:txBody>
          <a:bodyPr anchor="ctr">
            <a:normAutofit/>
          </a:bodyPr>
          <a:lstStyle>
            <a:lvl1pPr algn="l">
              <a:defRPr sz="8798" b="0" cap="none"/>
            </a:lvl1pPr>
          </a:lstStyle>
          <a:p>
            <a:r>
              <a:rPr lang="fi-FI"/>
              <a:t>Muokkaa ots. perustyyl. napsautt.</a:t>
            </a:r>
            <a:endParaRPr lang="en-US"/>
          </a:p>
        </p:txBody>
      </p:sp>
      <p:sp>
        <p:nvSpPr>
          <p:cNvPr id="3" name="Text Placeholder 2"/>
          <p:cNvSpPr>
            <a:spLocks noGrp="1"/>
          </p:cNvSpPr>
          <p:nvPr>
            <p:ph type="body" idx="1"/>
          </p:nvPr>
        </p:nvSpPr>
        <p:spPr>
          <a:xfrm>
            <a:off x="1354317" y="8940800"/>
            <a:ext cx="17188859" cy="3141924"/>
          </a:xfrm>
        </p:spPr>
        <p:txBody>
          <a:bodyPr anchor="ctr">
            <a:normAutofit/>
          </a:bodyPr>
          <a:lstStyle>
            <a:lvl1pPr marL="0" indent="0" algn="l">
              <a:buNone/>
              <a:defRPr sz="3599">
                <a:solidFill>
                  <a:schemeClr val="tx1">
                    <a:lumMod val="75000"/>
                    <a:lumOff val="25000"/>
                  </a:schemeClr>
                </a:solidFill>
              </a:defRPr>
            </a:lvl1pPr>
            <a:lvl2pPr marL="914171" indent="0">
              <a:buNone/>
              <a:defRPr sz="3599">
                <a:solidFill>
                  <a:schemeClr val="tx1">
                    <a:tint val="75000"/>
                  </a:schemeClr>
                </a:solidFill>
              </a:defRPr>
            </a:lvl2pPr>
            <a:lvl3pPr marL="1828343" indent="0">
              <a:buNone/>
              <a:defRPr sz="3199">
                <a:solidFill>
                  <a:schemeClr val="tx1">
                    <a:tint val="75000"/>
                  </a:schemeClr>
                </a:solidFill>
              </a:defRPr>
            </a:lvl3pPr>
            <a:lvl4pPr marL="2742514" indent="0">
              <a:buNone/>
              <a:defRPr sz="2799">
                <a:solidFill>
                  <a:schemeClr val="tx1">
                    <a:tint val="75000"/>
                  </a:schemeClr>
                </a:solidFill>
              </a:defRPr>
            </a:lvl4pPr>
            <a:lvl5pPr marL="3656686" indent="0">
              <a:buNone/>
              <a:defRPr sz="2799">
                <a:solidFill>
                  <a:schemeClr val="tx1">
                    <a:tint val="75000"/>
                  </a:schemeClr>
                </a:solidFill>
              </a:defRPr>
            </a:lvl5pPr>
            <a:lvl6pPr marL="4570857" indent="0">
              <a:buNone/>
              <a:defRPr sz="2799">
                <a:solidFill>
                  <a:schemeClr val="tx1">
                    <a:tint val="75000"/>
                  </a:schemeClr>
                </a:solidFill>
              </a:defRPr>
            </a:lvl6pPr>
            <a:lvl7pPr marL="5485028" indent="0">
              <a:buNone/>
              <a:defRPr sz="2799">
                <a:solidFill>
                  <a:schemeClr val="tx1">
                    <a:tint val="75000"/>
                  </a:schemeClr>
                </a:solidFill>
              </a:defRPr>
            </a:lvl7pPr>
            <a:lvl8pPr marL="6399200" indent="0">
              <a:buNone/>
              <a:defRPr sz="2799">
                <a:solidFill>
                  <a:schemeClr val="tx1">
                    <a:tint val="75000"/>
                  </a:schemeClr>
                </a:solidFill>
              </a:defRPr>
            </a:lvl8pPr>
            <a:lvl9pPr marL="7313371" indent="0">
              <a:buNone/>
              <a:defRPr sz="2799">
                <a:solidFill>
                  <a:schemeClr val="tx1">
                    <a:tint val="75000"/>
                  </a:schemeClr>
                </a:solidFill>
              </a:defRPr>
            </a:lvl9pPr>
          </a:lstStyle>
          <a:p>
            <a:pPr lvl="0"/>
            <a:r>
              <a:rPr lang="fi-FI"/>
              <a:t>Muokkaa tekstin perustyylejä napsauttamalla</a:t>
            </a:r>
          </a:p>
        </p:txBody>
      </p:sp>
      <p:sp>
        <p:nvSpPr>
          <p:cNvPr id="4" name="Date Placeholder 3"/>
          <p:cNvSpPr>
            <a:spLocks noGrp="1"/>
          </p:cNvSpPr>
          <p:nvPr>
            <p:ph type="dt" sz="half" idx="10"/>
          </p:nvPr>
        </p:nvSpPr>
        <p:spPr>
          <a:xfrm>
            <a:off x="14406514" y="12082725"/>
            <a:ext cx="1823403" cy="730250"/>
          </a:xfrm>
          <a:prstGeom prst="rect">
            <a:avLst/>
          </a:prstGeom>
        </p:spPr>
        <p:txBody>
          <a:bodyPr/>
          <a:lstStyle/>
          <a:p>
            <a:fld id="{8A9CA9A8-6CD1-4DD0-963E-9A2F0DFE168B}" type="datetimeFigureOut">
              <a:rPr lang="fi-FI" smtClean="0"/>
              <a:t>17.3.2025</a:t>
            </a:fld>
            <a:endParaRPr lang="fi-FI"/>
          </a:p>
        </p:txBody>
      </p:sp>
      <p:sp>
        <p:nvSpPr>
          <p:cNvPr id="5" name="Footer Placeholder 4"/>
          <p:cNvSpPr>
            <a:spLocks noGrp="1"/>
          </p:cNvSpPr>
          <p:nvPr>
            <p:ph type="ftr" sz="quarter" idx="11"/>
          </p:nvPr>
        </p:nvSpPr>
        <p:spPr>
          <a:xfrm>
            <a:off x="1233351" y="12082724"/>
            <a:ext cx="12712908" cy="947476"/>
          </a:xfrm>
          <a:prstGeom prst="rect">
            <a:avLst/>
          </a:prstGeom>
        </p:spPr>
        <p:txBody>
          <a:bodyPr/>
          <a:lstStyle/>
          <a:p>
            <a:endParaRPr lang="fi-FI"/>
          </a:p>
        </p:txBody>
      </p:sp>
      <p:sp>
        <p:nvSpPr>
          <p:cNvPr id="6" name="Slide Number Placeholder 5"/>
          <p:cNvSpPr>
            <a:spLocks noGrp="1"/>
          </p:cNvSpPr>
          <p:nvPr>
            <p:ph type="sldNum" sz="quarter" idx="12"/>
          </p:nvPr>
        </p:nvSpPr>
        <p:spPr>
          <a:xfrm>
            <a:off x="17176853" y="12082725"/>
            <a:ext cx="1366322" cy="730250"/>
          </a:xfrm>
          <a:prstGeom prst="rect">
            <a:avLst/>
          </a:prstGeom>
        </p:spPr>
        <p:txBody>
          <a:bodyPr/>
          <a:lstStyle/>
          <a:p>
            <a:fld id="{E567D884-A174-480D-9F02-9A4F6C49F154}" type="slidenum">
              <a:rPr lang="fi-FI" smtClean="0"/>
              <a:t>‹#›</a:t>
            </a:fld>
            <a:endParaRPr lang="fi-FI"/>
          </a:p>
        </p:txBody>
      </p:sp>
    </p:spTree>
    <p:extLst>
      <p:ext uri="{BB962C8B-B14F-4D97-AF65-F5344CB8AC3E}">
        <p14:creationId xmlns:p14="http://schemas.microsoft.com/office/powerpoint/2010/main" val="21768814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Lainaus ja kuvateksti">
    <p:spTree>
      <p:nvGrpSpPr>
        <p:cNvPr id="1" name=""/>
        <p:cNvGrpSpPr/>
        <p:nvPr/>
      </p:nvGrpSpPr>
      <p:grpSpPr>
        <a:xfrm>
          <a:off x="0" y="0"/>
          <a:ext cx="0" cy="0"/>
          <a:chOff x="0" y="0"/>
          <a:chExt cx="0" cy="0"/>
        </a:xfrm>
      </p:grpSpPr>
      <p:sp>
        <p:nvSpPr>
          <p:cNvPr id="2" name="Title 1"/>
          <p:cNvSpPr>
            <a:spLocks noGrp="1"/>
          </p:cNvSpPr>
          <p:nvPr>
            <p:ph type="title"/>
          </p:nvPr>
        </p:nvSpPr>
        <p:spPr>
          <a:xfrm>
            <a:off x="1862183" y="1219200"/>
            <a:ext cx="16184052" cy="6045200"/>
          </a:xfrm>
        </p:spPr>
        <p:txBody>
          <a:bodyPr anchor="ctr">
            <a:normAutofit/>
          </a:bodyPr>
          <a:lstStyle>
            <a:lvl1pPr algn="l">
              <a:defRPr sz="8798" b="0" cap="none">
                <a:solidFill>
                  <a:schemeClr val="accent3"/>
                </a:solidFill>
              </a:defRPr>
            </a:lvl1pPr>
          </a:lstStyle>
          <a:p>
            <a:r>
              <a:rPr lang="fi-FI"/>
              <a:t>Muokkaa ots. perustyyl. napsautt.</a:t>
            </a:r>
            <a:endParaRPr lang="en-US"/>
          </a:p>
        </p:txBody>
      </p:sp>
      <p:sp>
        <p:nvSpPr>
          <p:cNvPr id="23" name="Text Placeholder 9"/>
          <p:cNvSpPr>
            <a:spLocks noGrp="1"/>
          </p:cNvSpPr>
          <p:nvPr>
            <p:ph type="body" sz="quarter" idx="13"/>
          </p:nvPr>
        </p:nvSpPr>
        <p:spPr>
          <a:xfrm>
            <a:off x="2731567" y="7264400"/>
            <a:ext cx="14445285" cy="762000"/>
          </a:xfrm>
        </p:spPr>
        <p:txBody>
          <a:bodyPr anchor="ctr">
            <a:noAutofit/>
          </a:bodyPr>
          <a:lstStyle>
            <a:lvl1pPr marL="0" indent="0">
              <a:buFontTx/>
              <a:buNone/>
              <a:defRPr sz="3199">
                <a:solidFill>
                  <a:schemeClr val="tx1">
                    <a:lumMod val="50000"/>
                    <a:lumOff val="50000"/>
                  </a:schemeClr>
                </a:solidFill>
              </a:defRPr>
            </a:lvl1pPr>
            <a:lvl2pPr marL="914171" indent="0">
              <a:buFontTx/>
              <a:buNone/>
              <a:defRPr/>
            </a:lvl2pPr>
            <a:lvl3pPr marL="1828343" indent="0">
              <a:buFontTx/>
              <a:buNone/>
              <a:defRPr/>
            </a:lvl3pPr>
            <a:lvl4pPr marL="2742514" indent="0">
              <a:buFontTx/>
              <a:buNone/>
              <a:defRPr/>
            </a:lvl4pPr>
            <a:lvl5pPr marL="3656686" indent="0">
              <a:buFontTx/>
              <a:buNone/>
              <a:defRPr/>
            </a:lvl5pPr>
          </a:lstStyle>
          <a:p>
            <a:pPr lvl="0"/>
            <a:r>
              <a:rPr lang="fi-FI"/>
              <a:t>Muokkaa tekstin perustyylejä napsauttamalla</a:t>
            </a:r>
          </a:p>
        </p:txBody>
      </p:sp>
      <p:sp>
        <p:nvSpPr>
          <p:cNvPr id="3" name="Text Placeholder 2"/>
          <p:cNvSpPr>
            <a:spLocks noGrp="1"/>
          </p:cNvSpPr>
          <p:nvPr>
            <p:ph type="body" idx="1"/>
          </p:nvPr>
        </p:nvSpPr>
        <p:spPr>
          <a:xfrm>
            <a:off x="1354317" y="8940800"/>
            <a:ext cx="17188859" cy="3141924"/>
          </a:xfrm>
        </p:spPr>
        <p:txBody>
          <a:bodyPr anchor="ctr">
            <a:normAutofit/>
          </a:bodyPr>
          <a:lstStyle>
            <a:lvl1pPr marL="0" indent="0" algn="l">
              <a:buNone/>
              <a:defRPr sz="3599">
                <a:solidFill>
                  <a:schemeClr val="tx1">
                    <a:lumMod val="75000"/>
                    <a:lumOff val="25000"/>
                  </a:schemeClr>
                </a:solidFill>
              </a:defRPr>
            </a:lvl1pPr>
            <a:lvl2pPr marL="914171" indent="0">
              <a:buNone/>
              <a:defRPr sz="3599">
                <a:solidFill>
                  <a:schemeClr val="tx1">
                    <a:tint val="75000"/>
                  </a:schemeClr>
                </a:solidFill>
              </a:defRPr>
            </a:lvl2pPr>
            <a:lvl3pPr marL="1828343" indent="0">
              <a:buNone/>
              <a:defRPr sz="3199">
                <a:solidFill>
                  <a:schemeClr val="tx1">
                    <a:tint val="75000"/>
                  </a:schemeClr>
                </a:solidFill>
              </a:defRPr>
            </a:lvl3pPr>
            <a:lvl4pPr marL="2742514" indent="0">
              <a:buNone/>
              <a:defRPr sz="2799">
                <a:solidFill>
                  <a:schemeClr val="tx1">
                    <a:tint val="75000"/>
                  </a:schemeClr>
                </a:solidFill>
              </a:defRPr>
            </a:lvl4pPr>
            <a:lvl5pPr marL="3656686" indent="0">
              <a:buNone/>
              <a:defRPr sz="2799">
                <a:solidFill>
                  <a:schemeClr val="tx1">
                    <a:tint val="75000"/>
                  </a:schemeClr>
                </a:solidFill>
              </a:defRPr>
            </a:lvl5pPr>
            <a:lvl6pPr marL="4570857" indent="0">
              <a:buNone/>
              <a:defRPr sz="2799">
                <a:solidFill>
                  <a:schemeClr val="tx1">
                    <a:tint val="75000"/>
                  </a:schemeClr>
                </a:solidFill>
              </a:defRPr>
            </a:lvl6pPr>
            <a:lvl7pPr marL="5485028" indent="0">
              <a:buNone/>
              <a:defRPr sz="2799">
                <a:solidFill>
                  <a:schemeClr val="tx1">
                    <a:tint val="75000"/>
                  </a:schemeClr>
                </a:solidFill>
              </a:defRPr>
            </a:lvl7pPr>
            <a:lvl8pPr marL="6399200" indent="0">
              <a:buNone/>
              <a:defRPr sz="2799">
                <a:solidFill>
                  <a:schemeClr val="tx1">
                    <a:tint val="75000"/>
                  </a:schemeClr>
                </a:solidFill>
              </a:defRPr>
            </a:lvl8pPr>
            <a:lvl9pPr marL="7313371" indent="0">
              <a:buNone/>
              <a:defRPr sz="2799">
                <a:solidFill>
                  <a:schemeClr val="tx1">
                    <a:tint val="75000"/>
                  </a:schemeClr>
                </a:solidFill>
              </a:defRPr>
            </a:lvl9pPr>
          </a:lstStyle>
          <a:p>
            <a:pPr lvl="0"/>
            <a:r>
              <a:rPr lang="fi-FI"/>
              <a:t>Muokkaa tekstin perustyylejä napsauttamalla</a:t>
            </a:r>
          </a:p>
        </p:txBody>
      </p:sp>
      <p:sp>
        <p:nvSpPr>
          <p:cNvPr id="20" name="TextBox 19"/>
          <p:cNvSpPr txBox="1"/>
          <p:nvPr/>
        </p:nvSpPr>
        <p:spPr>
          <a:xfrm>
            <a:off x="1083458" y="1580756"/>
            <a:ext cx="1218883" cy="1169552"/>
          </a:xfrm>
          <a:prstGeom prst="rect">
            <a:avLst/>
          </a:prstGeom>
        </p:spPr>
        <p:txBody>
          <a:bodyPr vert="horz" lIns="182832" tIns="91416" rIns="182832" bIns="91416" rtlCol="0" anchor="ctr">
            <a:noAutofit/>
          </a:bodyPr>
          <a:lstStyle/>
          <a:p>
            <a:pPr lvl="0"/>
            <a:r>
              <a:rPr lang="en-US" sz="15996" baseline="0">
                <a:ln w="3175" cmpd="sng">
                  <a:noFill/>
                </a:ln>
                <a:solidFill>
                  <a:schemeClr val="accent1">
                    <a:lumMod val="60000"/>
                    <a:lumOff val="40000"/>
                  </a:schemeClr>
                </a:solidFill>
                <a:effectLst/>
                <a:latin typeface="Arial"/>
              </a:rPr>
              <a:t>“</a:t>
            </a:r>
          </a:p>
        </p:txBody>
      </p:sp>
      <p:sp>
        <p:nvSpPr>
          <p:cNvPr id="22" name="TextBox 21"/>
          <p:cNvSpPr txBox="1"/>
          <p:nvPr/>
        </p:nvSpPr>
        <p:spPr>
          <a:xfrm>
            <a:off x="17781390" y="5791200"/>
            <a:ext cx="1218883" cy="1151464"/>
          </a:xfrm>
          <a:prstGeom prst="rect">
            <a:avLst/>
          </a:prstGeom>
        </p:spPr>
        <p:txBody>
          <a:bodyPr vert="horz" lIns="182832" tIns="91416" rIns="182832" bIns="91416" rtlCol="0" anchor="ctr">
            <a:noAutofit/>
          </a:bodyPr>
          <a:lstStyle/>
          <a:p>
            <a:pPr lvl="0"/>
            <a:r>
              <a:rPr lang="en-US" sz="15996" baseline="0">
                <a:ln w="3175" cmpd="sng">
                  <a:noFill/>
                </a:ln>
                <a:solidFill>
                  <a:schemeClr val="accent1">
                    <a:lumMod val="60000"/>
                    <a:lumOff val="40000"/>
                  </a:schemeClr>
                </a:solidFill>
                <a:latin typeface="Arial"/>
              </a:rPr>
              <a:t>”</a:t>
            </a:r>
            <a:endParaRPr lang="en-US" sz="3599">
              <a:solidFill>
                <a:schemeClr val="accent1">
                  <a:lumMod val="60000"/>
                  <a:lumOff val="40000"/>
                </a:schemeClr>
              </a:solidFill>
              <a:latin typeface="Arial"/>
            </a:endParaRPr>
          </a:p>
        </p:txBody>
      </p:sp>
    </p:spTree>
    <p:extLst>
      <p:ext uri="{BB962C8B-B14F-4D97-AF65-F5344CB8AC3E}">
        <p14:creationId xmlns:p14="http://schemas.microsoft.com/office/powerpoint/2010/main" val="21690544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7198"/>
            </a:lvl1pPr>
          </a:lstStyle>
          <a:p>
            <a:r>
              <a:rPr lang="fi-FI"/>
              <a:t>Muokkaa ots. perustyyl. napsautt.</a:t>
            </a:r>
            <a:endParaRPr lang="en-US"/>
          </a:p>
        </p:txBody>
      </p:sp>
      <p:sp>
        <p:nvSpPr>
          <p:cNvPr id="3" name="Content Placeholder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Tree>
    <p:extLst>
      <p:ext uri="{BB962C8B-B14F-4D97-AF65-F5344CB8AC3E}">
        <p14:creationId xmlns:p14="http://schemas.microsoft.com/office/powerpoint/2010/main" val="3693537601"/>
      </p:ext>
    </p:extLst>
  </p:cSld>
  <p:clrMapOvr>
    <a:masterClrMapping/>
  </p:clrMapOvr>
  <p:extLst>
    <p:ext uri="{DCECCB84-F9BA-43D5-87BE-67443E8EF086}">
      <p15:sldGuideLst xmlns:p15="http://schemas.microsoft.com/office/powerpoint/2012/main">
        <p15:guide id="1" orient="horz" pos="4320" userDrawn="1">
          <p15:clr>
            <a:srgbClr val="FBAE40"/>
          </p15:clr>
        </p15:guide>
        <p15:guide id="2" pos="7678"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cSld name="Osan ylätunniste">
    <p:spTree>
      <p:nvGrpSpPr>
        <p:cNvPr id="1" name=""/>
        <p:cNvGrpSpPr/>
        <p:nvPr/>
      </p:nvGrpSpPr>
      <p:grpSpPr>
        <a:xfrm>
          <a:off x="0" y="0"/>
          <a:ext cx="0" cy="0"/>
          <a:chOff x="0" y="0"/>
          <a:chExt cx="0" cy="0"/>
        </a:xfrm>
      </p:grpSpPr>
      <p:sp>
        <p:nvSpPr>
          <p:cNvPr id="2" name="Title 1"/>
          <p:cNvSpPr>
            <a:spLocks noGrp="1"/>
          </p:cNvSpPr>
          <p:nvPr>
            <p:ph type="title"/>
          </p:nvPr>
        </p:nvSpPr>
        <p:spPr>
          <a:xfrm>
            <a:off x="1354317" y="5401735"/>
            <a:ext cx="17188859" cy="3653162"/>
          </a:xfrm>
        </p:spPr>
        <p:txBody>
          <a:bodyPr anchor="b"/>
          <a:lstStyle>
            <a:lvl1pPr algn="l">
              <a:defRPr sz="7998" b="0" cap="none"/>
            </a:lvl1pPr>
          </a:lstStyle>
          <a:p>
            <a:r>
              <a:rPr lang="fi-FI"/>
              <a:t>Muokkaa ots. perustyyl. napsautt.</a:t>
            </a:r>
            <a:endParaRPr lang="en-US"/>
          </a:p>
        </p:txBody>
      </p:sp>
      <p:sp>
        <p:nvSpPr>
          <p:cNvPr id="3" name="Text Placeholder 2"/>
          <p:cNvSpPr>
            <a:spLocks noGrp="1"/>
          </p:cNvSpPr>
          <p:nvPr>
            <p:ph type="body" idx="1"/>
          </p:nvPr>
        </p:nvSpPr>
        <p:spPr>
          <a:xfrm>
            <a:off x="1354317" y="9054896"/>
            <a:ext cx="17188859" cy="1720800"/>
          </a:xfrm>
        </p:spPr>
        <p:txBody>
          <a:bodyPr anchor="t"/>
          <a:lstStyle>
            <a:lvl1pPr marL="0" indent="0" algn="l">
              <a:buNone/>
              <a:defRPr sz="3999">
                <a:solidFill>
                  <a:schemeClr val="tx1">
                    <a:lumMod val="50000"/>
                    <a:lumOff val="50000"/>
                  </a:schemeClr>
                </a:solidFill>
              </a:defRPr>
            </a:lvl1pPr>
            <a:lvl2pPr marL="914171" indent="0">
              <a:buNone/>
              <a:defRPr sz="3599">
                <a:solidFill>
                  <a:schemeClr val="tx1">
                    <a:tint val="75000"/>
                  </a:schemeClr>
                </a:solidFill>
              </a:defRPr>
            </a:lvl2pPr>
            <a:lvl3pPr marL="1828343" indent="0">
              <a:buNone/>
              <a:defRPr sz="3199">
                <a:solidFill>
                  <a:schemeClr val="tx1">
                    <a:tint val="75000"/>
                  </a:schemeClr>
                </a:solidFill>
              </a:defRPr>
            </a:lvl3pPr>
            <a:lvl4pPr marL="2742514" indent="0">
              <a:buNone/>
              <a:defRPr sz="2799">
                <a:solidFill>
                  <a:schemeClr val="tx1">
                    <a:tint val="75000"/>
                  </a:schemeClr>
                </a:solidFill>
              </a:defRPr>
            </a:lvl4pPr>
            <a:lvl5pPr marL="3656686" indent="0">
              <a:buNone/>
              <a:defRPr sz="2799">
                <a:solidFill>
                  <a:schemeClr val="tx1">
                    <a:tint val="75000"/>
                  </a:schemeClr>
                </a:solidFill>
              </a:defRPr>
            </a:lvl5pPr>
            <a:lvl6pPr marL="4570857" indent="0">
              <a:buNone/>
              <a:defRPr sz="2799">
                <a:solidFill>
                  <a:schemeClr val="tx1">
                    <a:tint val="75000"/>
                  </a:schemeClr>
                </a:solidFill>
              </a:defRPr>
            </a:lvl6pPr>
            <a:lvl7pPr marL="5485028" indent="0">
              <a:buNone/>
              <a:defRPr sz="2799">
                <a:solidFill>
                  <a:schemeClr val="tx1">
                    <a:tint val="75000"/>
                  </a:schemeClr>
                </a:solidFill>
              </a:defRPr>
            </a:lvl7pPr>
            <a:lvl8pPr marL="6399200" indent="0">
              <a:buNone/>
              <a:defRPr sz="2799">
                <a:solidFill>
                  <a:schemeClr val="tx1">
                    <a:tint val="75000"/>
                  </a:schemeClr>
                </a:solidFill>
              </a:defRPr>
            </a:lvl8pPr>
            <a:lvl9pPr marL="7313371" indent="0">
              <a:buNone/>
              <a:defRPr sz="2799">
                <a:solidFill>
                  <a:schemeClr val="tx1">
                    <a:tint val="75000"/>
                  </a:schemeClr>
                </a:solidFill>
              </a:defRPr>
            </a:lvl9pPr>
          </a:lstStyle>
          <a:p>
            <a:pPr lvl="0"/>
            <a:r>
              <a:rPr lang="fi-FI"/>
              <a:t>Muokkaa tekstin perustyylejä napsauttamalla</a:t>
            </a:r>
          </a:p>
        </p:txBody>
      </p:sp>
      <p:sp>
        <p:nvSpPr>
          <p:cNvPr id="4" name="Date Placeholder 3"/>
          <p:cNvSpPr>
            <a:spLocks noGrp="1"/>
          </p:cNvSpPr>
          <p:nvPr>
            <p:ph type="dt" sz="half" idx="10"/>
          </p:nvPr>
        </p:nvSpPr>
        <p:spPr/>
        <p:txBody>
          <a:bodyPr/>
          <a:lstStyle/>
          <a:p>
            <a:fld id="{7A365583-1CA7-4266-9CE3-02D60C3AB468}" type="datetime1">
              <a:rPr lang="fi-FI" smtClean="0"/>
              <a:t>17.3.2025</a:t>
            </a:fld>
            <a:endParaRPr lang="fi-FI"/>
          </a:p>
        </p:txBody>
      </p:sp>
      <p:sp>
        <p:nvSpPr>
          <p:cNvPr id="5" name="Footer Placeholder 4"/>
          <p:cNvSpPr>
            <a:spLocks noGrp="1"/>
          </p:cNvSpPr>
          <p:nvPr>
            <p:ph type="ftr" sz="quarter" idx="11"/>
          </p:nvPr>
        </p:nvSpPr>
        <p:spPr/>
        <p:txBody>
          <a:bodyPr/>
          <a:lstStyle/>
          <a:p>
            <a:r>
              <a:rPr lang="en-US"/>
              <a:t>Copyright©2020_ East Office of Finnish Industries_ All rights reserved</a:t>
            </a:r>
            <a:endParaRPr lang="fi-FI"/>
          </a:p>
        </p:txBody>
      </p:sp>
      <p:sp>
        <p:nvSpPr>
          <p:cNvPr id="6" name="Slide Number Placeholder 5"/>
          <p:cNvSpPr>
            <a:spLocks noGrp="1"/>
          </p:cNvSpPr>
          <p:nvPr>
            <p:ph type="sldNum" sz="quarter" idx="12"/>
          </p:nvPr>
        </p:nvSpPr>
        <p:spPr/>
        <p:txBody>
          <a:bodyPr/>
          <a:lstStyle/>
          <a:p>
            <a:fld id="{DB3787FC-03F0-46DF-AF51-9A8529ADB1D6}" type="slidenum">
              <a:rPr lang="fi-FI" smtClean="0"/>
              <a:t>‹#›</a:t>
            </a:fld>
            <a:endParaRPr lang="fi-FI"/>
          </a:p>
        </p:txBody>
      </p:sp>
      <p:pic>
        <p:nvPicPr>
          <p:cNvPr id="7" name="Picture 2" descr="eofi_new_en.pdf">
            <a:extLst>
              <a:ext uri="{FF2B5EF4-FFF2-40B4-BE49-F238E27FC236}">
                <a16:creationId xmlns:a16="http://schemas.microsoft.com/office/drawing/2014/main" id="{535AB917-3C00-4814-A57B-E562A5860A59}"/>
              </a:ext>
            </a:extLst>
          </p:cNvPr>
          <p:cNvPicPr/>
          <p:nvPr userDrawn="1"/>
        </p:nvPicPr>
        <p:blipFill>
          <a:blip r:embed="rId2" cstate="email">
            <a:extLst>
              <a:ext uri="{28A0092B-C50C-407E-A947-70E740481C1C}">
                <a14:useLocalDpi xmlns:a14="http://schemas.microsoft.com/office/drawing/2010/main"/>
              </a:ext>
            </a:extLst>
          </a:blip>
          <a:stretch>
            <a:fillRect/>
          </a:stretch>
        </p:blipFill>
        <p:spPr>
          <a:xfrm>
            <a:off x="20737930" y="205998"/>
            <a:ext cx="3250353" cy="1320800"/>
          </a:xfrm>
          <a:prstGeom prst="rect">
            <a:avLst/>
          </a:prstGeom>
        </p:spPr>
      </p:pic>
    </p:spTree>
    <p:extLst>
      <p:ext uri="{BB962C8B-B14F-4D97-AF65-F5344CB8AC3E}">
        <p14:creationId xmlns:p14="http://schemas.microsoft.com/office/powerpoint/2010/main" val="2263663179"/>
      </p:ext>
    </p:extLst>
  </p:cSld>
  <p:clrMapOvr>
    <a:masterClrMapping/>
  </p:clrMapOvr>
  <p:extLst>
    <p:ext uri="{DCECCB84-F9BA-43D5-87BE-67443E8EF086}">
      <p15:sldGuideLst xmlns:p15="http://schemas.microsoft.com/office/powerpoint/2012/main">
        <p15:guide id="1" orient="horz" pos="4320" userDrawn="1">
          <p15:clr>
            <a:srgbClr val="FBAE40"/>
          </p15:clr>
        </p15:guide>
        <p15:guide id="2" pos="7678"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840567"/>
            <a:ext cx="10360501" cy="1960033"/>
          </a:xfrm>
        </p:spPr>
        <p:txBody>
          <a:bodyPr/>
          <a:lstStyle/>
          <a:p>
            <a:r>
              <a:rPr lang="en-US"/>
              <a:t>Click to edit Master title style</a:t>
            </a:r>
          </a:p>
        </p:txBody>
      </p:sp>
      <p:sp>
        <p:nvSpPr>
          <p:cNvPr id="3" name="Subtitle 2"/>
          <p:cNvSpPr>
            <a:spLocks noGrp="1"/>
          </p:cNvSpPr>
          <p:nvPr>
            <p:ph type="subTitle" idx="1"/>
          </p:nvPr>
        </p:nvSpPr>
        <p:spPr>
          <a:xfrm>
            <a:off x="1828324" y="5181600"/>
            <a:ext cx="8532178" cy="2336800"/>
          </a:xfrm>
        </p:spPr>
        <p:txBody>
          <a:bodyPr/>
          <a:lstStyle>
            <a:lvl1pPr marL="0" indent="0" algn="ctr">
              <a:buNone/>
              <a:defRPr>
                <a:solidFill>
                  <a:schemeClr val="tx1">
                    <a:tint val="75000"/>
                  </a:schemeClr>
                </a:solidFill>
              </a:defRPr>
            </a:lvl1pPr>
            <a:lvl2pPr marL="609448" indent="0" algn="ctr">
              <a:buNone/>
              <a:defRPr>
                <a:solidFill>
                  <a:schemeClr val="tx1">
                    <a:tint val="75000"/>
                  </a:schemeClr>
                </a:solidFill>
              </a:defRPr>
            </a:lvl2pPr>
            <a:lvl3pPr marL="1218895" indent="0" algn="ctr">
              <a:buNone/>
              <a:defRPr>
                <a:solidFill>
                  <a:schemeClr val="tx1">
                    <a:tint val="75000"/>
                  </a:schemeClr>
                </a:solidFill>
              </a:defRPr>
            </a:lvl3pPr>
            <a:lvl4pPr marL="1828343" indent="0" algn="ctr">
              <a:buNone/>
              <a:defRPr>
                <a:solidFill>
                  <a:schemeClr val="tx1">
                    <a:tint val="75000"/>
                  </a:schemeClr>
                </a:solidFill>
              </a:defRPr>
            </a:lvl4pPr>
            <a:lvl5pPr marL="2437790" indent="0" algn="ctr">
              <a:buNone/>
              <a:defRPr>
                <a:solidFill>
                  <a:schemeClr val="tx1">
                    <a:tint val="75000"/>
                  </a:schemeClr>
                </a:solidFill>
              </a:defRPr>
            </a:lvl5pPr>
            <a:lvl6pPr marL="3047238" indent="0" algn="ctr">
              <a:buNone/>
              <a:defRPr>
                <a:solidFill>
                  <a:schemeClr val="tx1">
                    <a:tint val="75000"/>
                  </a:schemeClr>
                </a:solidFill>
              </a:defRPr>
            </a:lvl6pPr>
            <a:lvl7pPr marL="3656686" indent="0" algn="ctr">
              <a:buNone/>
              <a:defRPr>
                <a:solidFill>
                  <a:schemeClr val="tx1">
                    <a:tint val="75000"/>
                  </a:schemeClr>
                </a:solidFill>
              </a:defRPr>
            </a:lvl7pPr>
            <a:lvl8pPr marL="4266133" indent="0" algn="ctr">
              <a:buNone/>
              <a:defRPr>
                <a:solidFill>
                  <a:schemeClr val="tx1">
                    <a:tint val="75000"/>
                  </a:schemeClr>
                </a:solidFill>
              </a:defRPr>
            </a:lvl8pPr>
            <a:lvl9pPr marL="4875581"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645829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539057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5875867"/>
            <a:ext cx="10360501" cy="1816100"/>
          </a:xfrm>
        </p:spPr>
        <p:txBody>
          <a:bodyPr anchor="t"/>
          <a:lstStyle>
            <a:lvl1pPr algn="l">
              <a:defRPr sz="5332" b="1" cap="all"/>
            </a:lvl1pPr>
          </a:lstStyle>
          <a:p>
            <a:r>
              <a:rPr lang="en-US"/>
              <a:t>Click to edit Master title style</a:t>
            </a:r>
          </a:p>
        </p:txBody>
      </p:sp>
      <p:sp>
        <p:nvSpPr>
          <p:cNvPr id="3" name="Text Placeholder 2"/>
          <p:cNvSpPr>
            <a:spLocks noGrp="1"/>
          </p:cNvSpPr>
          <p:nvPr>
            <p:ph type="body" idx="1"/>
          </p:nvPr>
        </p:nvSpPr>
        <p:spPr>
          <a:xfrm>
            <a:off x="962833" y="3875618"/>
            <a:ext cx="10360501" cy="2000249"/>
          </a:xfrm>
        </p:spPr>
        <p:txBody>
          <a:bodyPr anchor="b"/>
          <a:lstStyle>
            <a:lvl1pPr marL="0" indent="0">
              <a:buNone/>
              <a:defRPr sz="2666">
                <a:solidFill>
                  <a:schemeClr val="tx1">
                    <a:tint val="75000"/>
                  </a:schemeClr>
                </a:solidFill>
              </a:defRPr>
            </a:lvl1pPr>
            <a:lvl2pPr marL="609448" indent="0">
              <a:buNone/>
              <a:defRPr sz="2399">
                <a:solidFill>
                  <a:schemeClr val="tx1">
                    <a:tint val="75000"/>
                  </a:schemeClr>
                </a:solidFill>
              </a:defRPr>
            </a:lvl2pPr>
            <a:lvl3pPr marL="1218895" indent="0">
              <a:buNone/>
              <a:defRPr sz="2133">
                <a:solidFill>
                  <a:schemeClr val="tx1">
                    <a:tint val="75000"/>
                  </a:schemeClr>
                </a:solidFill>
              </a:defRPr>
            </a:lvl3pPr>
            <a:lvl4pPr marL="1828343" indent="0">
              <a:buNone/>
              <a:defRPr sz="1866">
                <a:solidFill>
                  <a:schemeClr val="tx1">
                    <a:tint val="75000"/>
                  </a:schemeClr>
                </a:solidFill>
              </a:defRPr>
            </a:lvl4pPr>
            <a:lvl5pPr marL="2437790" indent="0">
              <a:buNone/>
              <a:defRPr sz="1866">
                <a:solidFill>
                  <a:schemeClr val="tx1">
                    <a:tint val="75000"/>
                  </a:schemeClr>
                </a:solidFill>
              </a:defRPr>
            </a:lvl5pPr>
            <a:lvl6pPr marL="3047238" indent="0">
              <a:buNone/>
              <a:defRPr sz="1866">
                <a:solidFill>
                  <a:schemeClr val="tx1">
                    <a:tint val="75000"/>
                  </a:schemeClr>
                </a:solidFill>
              </a:defRPr>
            </a:lvl6pPr>
            <a:lvl7pPr marL="3656686" indent="0">
              <a:buNone/>
              <a:defRPr sz="1866">
                <a:solidFill>
                  <a:schemeClr val="tx1">
                    <a:tint val="75000"/>
                  </a:schemeClr>
                </a:solidFill>
              </a:defRPr>
            </a:lvl7pPr>
            <a:lvl8pPr marL="4266133" indent="0">
              <a:buNone/>
              <a:defRPr sz="1866">
                <a:solidFill>
                  <a:schemeClr val="tx1">
                    <a:tint val="75000"/>
                  </a:schemeClr>
                </a:solidFill>
              </a:defRPr>
            </a:lvl8pPr>
            <a:lvl9pPr marL="4875581" indent="0">
              <a:buNone/>
              <a:defRPr sz="1866">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382915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441" y="2133601"/>
            <a:ext cx="5383398" cy="6034617"/>
          </a:xfrm>
        </p:spPr>
        <p:txBody>
          <a:bodyPr/>
          <a:lstStyle>
            <a:lvl1pPr>
              <a:defRPr sz="3732"/>
            </a:lvl1pPr>
            <a:lvl2pPr>
              <a:defRPr sz="3199"/>
            </a:lvl2pPr>
            <a:lvl3pPr>
              <a:defRPr sz="2666"/>
            </a:lvl3pPr>
            <a:lvl4pPr>
              <a:defRPr sz="2399"/>
            </a:lvl4pPr>
            <a:lvl5pPr>
              <a:defRPr sz="2399"/>
            </a:lvl5pPr>
            <a:lvl6pPr>
              <a:defRPr sz="2399"/>
            </a:lvl6pPr>
            <a:lvl7pPr>
              <a:defRPr sz="2399"/>
            </a:lvl7pPr>
            <a:lvl8pPr>
              <a:defRPr sz="2399"/>
            </a:lvl8pPr>
            <a:lvl9pPr>
              <a:defRPr sz="23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5986" y="2133601"/>
            <a:ext cx="5383398" cy="6034617"/>
          </a:xfrm>
        </p:spPr>
        <p:txBody>
          <a:bodyPr/>
          <a:lstStyle>
            <a:lvl1pPr>
              <a:defRPr sz="3732"/>
            </a:lvl1pPr>
            <a:lvl2pPr>
              <a:defRPr sz="3199"/>
            </a:lvl2pPr>
            <a:lvl3pPr>
              <a:defRPr sz="2666"/>
            </a:lvl3pPr>
            <a:lvl4pPr>
              <a:defRPr sz="2399"/>
            </a:lvl4pPr>
            <a:lvl5pPr>
              <a:defRPr sz="2399"/>
            </a:lvl5pPr>
            <a:lvl6pPr>
              <a:defRPr sz="2399"/>
            </a:lvl6pPr>
            <a:lvl7pPr>
              <a:defRPr sz="2399"/>
            </a:lvl7pPr>
            <a:lvl8pPr>
              <a:defRPr sz="2399"/>
            </a:lvl8pPr>
            <a:lvl9pPr>
              <a:defRPr sz="23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425704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441" y="2046817"/>
            <a:ext cx="5385514" cy="853016"/>
          </a:xfrm>
        </p:spPr>
        <p:txBody>
          <a:bodyPr anchor="b"/>
          <a:lstStyle>
            <a:lvl1pPr marL="0" indent="0">
              <a:buNone/>
              <a:defRPr sz="3199" b="1"/>
            </a:lvl1pPr>
            <a:lvl2pPr marL="609448" indent="0">
              <a:buNone/>
              <a:defRPr sz="2666" b="1"/>
            </a:lvl2pPr>
            <a:lvl3pPr marL="1218895" indent="0">
              <a:buNone/>
              <a:defRPr sz="2399" b="1"/>
            </a:lvl3pPr>
            <a:lvl4pPr marL="1828343" indent="0">
              <a:buNone/>
              <a:defRPr sz="2133" b="1"/>
            </a:lvl4pPr>
            <a:lvl5pPr marL="2437790" indent="0">
              <a:buNone/>
              <a:defRPr sz="2133" b="1"/>
            </a:lvl5pPr>
            <a:lvl6pPr marL="3047238" indent="0">
              <a:buNone/>
              <a:defRPr sz="2133" b="1"/>
            </a:lvl6pPr>
            <a:lvl7pPr marL="3656686" indent="0">
              <a:buNone/>
              <a:defRPr sz="2133" b="1"/>
            </a:lvl7pPr>
            <a:lvl8pPr marL="4266133" indent="0">
              <a:buNone/>
              <a:defRPr sz="2133" b="1"/>
            </a:lvl8pPr>
            <a:lvl9pPr marL="4875581" indent="0">
              <a:buNone/>
              <a:defRPr sz="2133" b="1"/>
            </a:lvl9pPr>
          </a:lstStyle>
          <a:p>
            <a:pPr lvl="0"/>
            <a:r>
              <a:rPr lang="en-US"/>
              <a:t>Click to edit Master text styles</a:t>
            </a:r>
          </a:p>
        </p:txBody>
      </p:sp>
      <p:sp>
        <p:nvSpPr>
          <p:cNvPr id="4" name="Content Placeholder 3"/>
          <p:cNvSpPr>
            <a:spLocks noGrp="1"/>
          </p:cNvSpPr>
          <p:nvPr>
            <p:ph sz="half" idx="2"/>
          </p:nvPr>
        </p:nvSpPr>
        <p:spPr>
          <a:xfrm>
            <a:off x="609441" y="2899833"/>
            <a:ext cx="5385514" cy="5268384"/>
          </a:xfrm>
        </p:spPr>
        <p:txBody>
          <a:bodyPr/>
          <a:lstStyle>
            <a:lvl1pPr>
              <a:defRPr sz="3199"/>
            </a:lvl1pPr>
            <a:lvl2pPr>
              <a:defRPr sz="2666"/>
            </a:lvl2pPr>
            <a:lvl3pPr>
              <a:defRPr sz="2399"/>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1754" y="2046817"/>
            <a:ext cx="5387630" cy="853016"/>
          </a:xfrm>
        </p:spPr>
        <p:txBody>
          <a:bodyPr anchor="b"/>
          <a:lstStyle>
            <a:lvl1pPr marL="0" indent="0">
              <a:buNone/>
              <a:defRPr sz="3199" b="1"/>
            </a:lvl1pPr>
            <a:lvl2pPr marL="609448" indent="0">
              <a:buNone/>
              <a:defRPr sz="2666" b="1"/>
            </a:lvl2pPr>
            <a:lvl3pPr marL="1218895" indent="0">
              <a:buNone/>
              <a:defRPr sz="2399" b="1"/>
            </a:lvl3pPr>
            <a:lvl4pPr marL="1828343" indent="0">
              <a:buNone/>
              <a:defRPr sz="2133" b="1"/>
            </a:lvl4pPr>
            <a:lvl5pPr marL="2437790" indent="0">
              <a:buNone/>
              <a:defRPr sz="2133" b="1"/>
            </a:lvl5pPr>
            <a:lvl6pPr marL="3047238" indent="0">
              <a:buNone/>
              <a:defRPr sz="2133" b="1"/>
            </a:lvl6pPr>
            <a:lvl7pPr marL="3656686" indent="0">
              <a:buNone/>
              <a:defRPr sz="2133" b="1"/>
            </a:lvl7pPr>
            <a:lvl8pPr marL="4266133" indent="0">
              <a:buNone/>
              <a:defRPr sz="2133" b="1"/>
            </a:lvl8pPr>
            <a:lvl9pPr marL="4875581"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1754" y="2899833"/>
            <a:ext cx="5387630" cy="5268384"/>
          </a:xfrm>
        </p:spPr>
        <p:txBody>
          <a:bodyPr/>
          <a:lstStyle>
            <a:lvl1pPr>
              <a:defRPr sz="3199"/>
            </a:lvl1pPr>
            <a:lvl2pPr>
              <a:defRPr sz="2666"/>
            </a:lvl2pPr>
            <a:lvl3pPr>
              <a:defRPr sz="2399"/>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3/17/2025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946533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3/17/2025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347084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410584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2" y="364067"/>
            <a:ext cx="4010039" cy="1549400"/>
          </a:xfrm>
        </p:spPr>
        <p:txBody>
          <a:bodyPr anchor="b"/>
          <a:lstStyle>
            <a:lvl1pPr algn="l">
              <a:defRPr sz="2666" b="1"/>
            </a:lvl1pPr>
          </a:lstStyle>
          <a:p>
            <a:r>
              <a:rPr lang="en-US"/>
              <a:t>Click to edit Master title style</a:t>
            </a:r>
          </a:p>
        </p:txBody>
      </p:sp>
      <p:sp>
        <p:nvSpPr>
          <p:cNvPr id="3" name="Content Placeholder 2"/>
          <p:cNvSpPr>
            <a:spLocks noGrp="1"/>
          </p:cNvSpPr>
          <p:nvPr>
            <p:ph idx="1"/>
          </p:nvPr>
        </p:nvSpPr>
        <p:spPr>
          <a:xfrm>
            <a:off x="4765492" y="364067"/>
            <a:ext cx="6813892" cy="7804151"/>
          </a:xfrm>
        </p:spPr>
        <p:txBody>
          <a:bodyPr/>
          <a:lstStyle>
            <a:lvl1pPr>
              <a:defRPr sz="4266"/>
            </a:lvl1pPr>
            <a:lvl2pPr>
              <a:defRPr sz="3732"/>
            </a:lvl2pPr>
            <a:lvl3pPr>
              <a:defRPr sz="3199"/>
            </a:lvl3pPr>
            <a:lvl4pPr>
              <a:defRPr sz="2666"/>
            </a:lvl4pPr>
            <a:lvl5pPr>
              <a:defRPr sz="2666"/>
            </a:lvl5pPr>
            <a:lvl6pPr>
              <a:defRPr sz="2666"/>
            </a:lvl6pPr>
            <a:lvl7pPr>
              <a:defRPr sz="2666"/>
            </a:lvl7pPr>
            <a:lvl8pPr>
              <a:defRPr sz="2666"/>
            </a:lvl8pPr>
            <a:lvl9pPr>
              <a:defRPr sz="266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442" y="1913467"/>
            <a:ext cx="4010039" cy="6254751"/>
          </a:xfrm>
        </p:spPr>
        <p:txBody>
          <a:bodyPr/>
          <a:lstStyle>
            <a:lvl1pPr marL="0" indent="0">
              <a:buNone/>
              <a:defRPr sz="1866"/>
            </a:lvl1pPr>
            <a:lvl2pPr marL="609448" indent="0">
              <a:buNone/>
              <a:defRPr sz="1600"/>
            </a:lvl2pPr>
            <a:lvl3pPr marL="1218895" indent="0">
              <a:buNone/>
              <a:defRPr sz="1333"/>
            </a:lvl3pPr>
            <a:lvl4pPr marL="1828343" indent="0">
              <a:buNone/>
              <a:defRPr sz="1200"/>
            </a:lvl4pPr>
            <a:lvl5pPr marL="2437790" indent="0">
              <a:buNone/>
              <a:defRPr sz="1200"/>
            </a:lvl5pPr>
            <a:lvl6pPr marL="3047238" indent="0">
              <a:buNone/>
              <a:defRPr sz="1200"/>
            </a:lvl6pPr>
            <a:lvl7pPr marL="3656686" indent="0">
              <a:buNone/>
              <a:defRPr sz="1200"/>
            </a:lvl7pPr>
            <a:lvl8pPr marL="4266133" indent="0">
              <a:buNone/>
              <a:defRPr sz="1200"/>
            </a:lvl8pPr>
            <a:lvl9pPr marL="4875581"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771603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6400800"/>
            <a:ext cx="7313295" cy="755651"/>
          </a:xfrm>
        </p:spPr>
        <p:txBody>
          <a:bodyPr anchor="b"/>
          <a:lstStyle>
            <a:lvl1pPr algn="l">
              <a:defRPr sz="2666" b="1"/>
            </a:lvl1pPr>
          </a:lstStyle>
          <a:p>
            <a:r>
              <a:rPr lang="en-US"/>
              <a:t>Click to edit Master title style</a:t>
            </a:r>
          </a:p>
        </p:txBody>
      </p:sp>
      <p:sp>
        <p:nvSpPr>
          <p:cNvPr id="3" name="Picture Placeholder 2"/>
          <p:cNvSpPr>
            <a:spLocks noGrp="1"/>
          </p:cNvSpPr>
          <p:nvPr>
            <p:ph type="pic" idx="1"/>
          </p:nvPr>
        </p:nvSpPr>
        <p:spPr>
          <a:xfrm>
            <a:off x="2389095" y="817033"/>
            <a:ext cx="7313295" cy="5486400"/>
          </a:xfrm>
        </p:spPr>
        <p:txBody>
          <a:bodyPr/>
          <a:lstStyle>
            <a:lvl1pPr marL="0" indent="0">
              <a:buNone/>
              <a:defRPr sz="4266"/>
            </a:lvl1pPr>
            <a:lvl2pPr marL="609448" indent="0">
              <a:buNone/>
              <a:defRPr sz="3732"/>
            </a:lvl2pPr>
            <a:lvl3pPr marL="1218895" indent="0">
              <a:buNone/>
              <a:defRPr sz="3199"/>
            </a:lvl3pPr>
            <a:lvl4pPr marL="1828343" indent="0">
              <a:buNone/>
              <a:defRPr sz="2666"/>
            </a:lvl4pPr>
            <a:lvl5pPr marL="2437790" indent="0">
              <a:buNone/>
              <a:defRPr sz="2666"/>
            </a:lvl5pPr>
            <a:lvl6pPr marL="3047238" indent="0">
              <a:buNone/>
              <a:defRPr sz="2666"/>
            </a:lvl6pPr>
            <a:lvl7pPr marL="3656686" indent="0">
              <a:buNone/>
              <a:defRPr sz="2666"/>
            </a:lvl7pPr>
            <a:lvl8pPr marL="4266133" indent="0">
              <a:buNone/>
              <a:defRPr sz="2666"/>
            </a:lvl8pPr>
            <a:lvl9pPr marL="4875581" indent="0">
              <a:buNone/>
              <a:defRPr sz="2666"/>
            </a:lvl9pPr>
          </a:lstStyle>
          <a:p>
            <a:endParaRPr lang="en-US"/>
          </a:p>
        </p:txBody>
      </p:sp>
      <p:sp>
        <p:nvSpPr>
          <p:cNvPr id="4" name="Text Placeholder 3"/>
          <p:cNvSpPr>
            <a:spLocks noGrp="1"/>
          </p:cNvSpPr>
          <p:nvPr>
            <p:ph type="body" sz="half" idx="2"/>
          </p:nvPr>
        </p:nvSpPr>
        <p:spPr>
          <a:xfrm>
            <a:off x="2389095" y="7156451"/>
            <a:ext cx="7313295" cy="1073149"/>
          </a:xfrm>
        </p:spPr>
        <p:txBody>
          <a:bodyPr/>
          <a:lstStyle>
            <a:lvl1pPr marL="0" indent="0">
              <a:buNone/>
              <a:defRPr sz="1866"/>
            </a:lvl1pPr>
            <a:lvl2pPr marL="609448" indent="0">
              <a:buNone/>
              <a:defRPr sz="1600"/>
            </a:lvl2pPr>
            <a:lvl3pPr marL="1218895" indent="0">
              <a:buNone/>
              <a:defRPr sz="1333"/>
            </a:lvl3pPr>
            <a:lvl4pPr marL="1828343" indent="0">
              <a:buNone/>
              <a:defRPr sz="1200"/>
            </a:lvl4pPr>
            <a:lvl5pPr marL="2437790" indent="0">
              <a:buNone/>
              <a:defRPr sz="1200"/>
            </a:lvl5pPr>
            <a:lvl6pPr marL="3047238" indent="0">
              <a:buNone/>
              <a:defRPr sz="1200"/>
            </a:lvl6pPr>
            <a:lvl7pPr marL="3656686" indent="0">
              <a:buNone/>
              <a:defRPr sz="1200"/>
            </a:lvl7pPr>
            <a:lvl8pPr marL="4266133" indent="0">
              <a:buNone/>
              <a:defRPr sz="1200"/>
            </a:lvl8pPr>
            <a:lvl9pPr marL="4875581"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512990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1_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7198">
                <a:solidFill>
                  <a:schemeClr val="accent5"/>
                </a:solidFill>
              </a:defRPr>
            </a:lvl1pPr>
          </a:lstStyle>
          <a:p>
            <a:r>
              <a:rPr lang="fi-FI"/>
              <a:t>Muokkaa ots. perustyyl. napsautt.</a:t>
            </a:r>
            <a:endParaRPr lang="en-US"/>
          </a:p>
        </p:txBody>
      </p:sp>
      <p:sp>
        <p:nvSpPr>
          <p:cNvPr id="3" name="Content Placeholder 2"/>
          <p:cNvSpPr>
            <a:spLocks noGrp="1"/>
          </p:cNvSpPr>
          <p:nvPr>
            <p:ph idx="1"/>
          </p:nvPr>
        </p:nvSpPr>
        <p:spPr/>
        <p:txBody>
          <a:bodyPr/>
          <a:lstStyle>
            <a:lvl1pPr>
              <a:defRPr>
                <a:solidFill>
                  <a:schemeClr val="accent5"/>
                </a:solidFill>
              </a:defRPr>
            </a:lvl1pPr>
            <a:lvl2pPr>
              <a:defRPr>
                <a:solidFill>
                  <a:schemeClr val="accent5"/>
                </a:solidFill>
              </a:defRPr>
            </a:lvl2pPr>
            <a:lvl3pPr>
              <a:defRPr>
                <a:solidFill>
                  <a:schemeClr val="accent5"/>
                </a:solidFill>
              </a:defRPr>
            </a:lvl3pPr>
            <a:lvl4pPr>
              <a:defRPr>
                <a:solidFill>
                  <a:schemeClr val="accent5"/>
                </a:solidFill>
              </a:defRPr>
            </a:lvl4pPr>
            <a:lvl5pPr>
              <a:defRPr>
                <a:solidFill>
                  <a:schemeClr val="accent5"/>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pic>
        <p:nvPicPr>
          <p:cNvPr id="4" name="Kuva 3" descr="Kuva, joka sisältää kohteen teksti&#10;&#10;Kuvaus luotu automaattisesti">
            <a:extLst>
              <a:ext uri="{FF2B5EF4-FFF2-40B4-BE49-F238E27FC236}">
                <a16:creationId xmlns:a16="http://schemas.microsoft.com/office/drawing/2014/main" id="{D7F8BAA9-91D1-483A-ABEC-EEDE46C296E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863978" y="159253"/>
            <a:ext cx="4813294" cy="1925818"/>
          </a:xfrm>
          <a:prstGeom prst="rect">
            <a:avLst/>
          </a:prstGeom>
        </p:spPr>
      </p:pic>
      <p:sp>
        <p:nvSpPr>
          <p:cNvPr id="5" name="Suorakulmio 4">
            <a:extLst>
              <a:ext uri="{FF2B5EF4-FFF2-40B4-BE49-F238E27FC236}">
                <a16:creationId xmlns:a16="http://schemas.microsoft.com/office/drawing/2014/main" id="{D825BF6E-37B3-4DB9-AD4E-4818D4EEA753}"/>
              </a:ext>
            </a:extLst>
          </p:cNvPr>
          <p:cNvSpPr/>
          <p:nvPr/>
        </p:nvSpPr>
        <p:spPr>
          <a:xfrm>
            <a:off x="0" y="0"/>
            <a:ext cx="24377650" cy="13716000"/>
          </a:xfrm>
          <a:prstGeom prst="rect">
            <a:avLst/>
          </a:prstGeom>
          <a:noFill/>
          <a:ln w="127000" cap="sq">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599"/>
          </a:p>
        </p:txBody>
      </p:sp>
    </p:spTree>
    <p:extLst>
      <p:ext uri="{BB962C8B-B14F-4D97-AF65-F5344CB8AC3E}">
        <p14:creationId xmlns:p14="http://schemas.microsoft.com/office/powerpoint/2010/main" val="4486736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3340448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366185"/>
            <a:ext cx="2742486" cy="780203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441" y="366185"/>
            <a:ext cx="8024310"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748295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matchingName="Otsikkodia">
  <p:cSld name="Otsikkodia">
    <p:spTree>
      <p:nvGrpSpPr>
        <p:cNvPr id="1" name="Shape 24"/>
        <p:cNvGrpSpPr/>
        <p:nvPr/>
      </p:nvGrpSpPr>
      <p:grpSpPr>
        <a:xfrm>
          <a:off x="0" y="0"/>
          <a:ext cx="0" cy="0"/>
          <a:chOff x="0" y="0"/>
          <a:chExt cx="0" cy="0"/>
        </a:xfrm>
      </p:grpSpPr>
      <p:grpSp>
        <p:nvGrpSpPr>
          <p:cNvPr id="25" name="Google Shape;25;p35"/>
          <p:cNvGrpSpPr/>
          <p:nvPr/>
        </p:nvGrpSpPr>
        <p:grpSpPr>
          <a:xfrm>
            <a:off x="0" y="-16933"/>
            <a:ext cx="24377650" cy="13732934"/>
            <a:chOff x="0" y="-8467"/>
            <a:chExt cx="12192000" cy="6866467"/>
          </a:xfrm>
        </p:grpSpPr>
        <p:cxnSp>
          <p:nvCxnSpPr>
            <p:cNvPr id="26" name="Google Shape;26;p35"/>
            <p:cNvCxnSpPr/>
            <p:nvPr/>
          </p:nvCxnSpPr>
          <p:spPr>
            <a:xfrm>
              <a:off x="9371012" y="0"/>
              <a:ext cx="1219200" cy="6858000"/>
            </a:xfrm>
            <a:prstGeom prst="straightConnector1">
              <a:avLst/>
            </a:prstGeom>
            <a:noFill/>
            <a:ln w="9525" cap="flat" cmpd="sng">
              <a:solidFill>
                <a:srgbClr val="BFBFBF"/>
              </a:solidFill>
              <a:prstDash val="solid"/>
              <a:round/>
              <a:headEnd type="none" w="sm" len="sm"/>
              <a:tailEnd type="none" w="sm" len="sm"/>
            </a:ln>
          </p:spPr>
        </p:cxnSp>
        <p:cxnSp>
          <p:nvCxnSpPr>
            <p:cNvPr id="27" name="Google Shape;27;p35"/>
            <p:cNvCxnSpPr/>
            <p:nvPr/>
          </p:nvCxnSpPr>
          <p:spPr>
            <a:xfrm flipH="1">
              <a:off x="7425267" y="3681413"/>
              <a:ext cx="4763558" cy="3176587"/>
            </a:xfrm>
            <a:prstGeom prst="straightConnector1">
              <a:avLst/>
            </a:prstGeom>
            <a:noFill/>
            <a:ln w="9525" cap="flat" cmpd="sng">
              <a:solidFill>
                <a:srgbClr val="D8D8D8"/>
              </a:solidFill>
              <a:prstDash val="solid"/>
              <a:round/>
              <a:headEnd type="none" w="sm" len="sm"/>
              <a:tailEnd type="none" w="sm" len="sm"/>
            </a:ln>
          </p:spPr>
        </p:cxnSp>
        <p:sp>
          <p:nvSpPr>
            <p:cNvPr id="28" name="Google Shape;28;p35"/>
            <p:cNvSpPr/>
            <p:nvPr/>
          </p:nvSpPr>
          <p:spPr>
            <a:xfrm>
              <a:off x="9181476" y="-8467"/>
              <a:ext cx="3007349" cy="6866467"/>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29803"/>
              </a:schemeClr>
            </a:solidFill>
            <a:ln>
              <a:noFill/>
            </a:ln>
          </p:spPr>
        </p:sp>
        <p:sp>
          <p:nvSpPr>
            <p:cNvPr id="29" name="Google Shape;29;p35"/>
            <p:cNvSpPr/>
            <p:nvPr/>
          </p:nvSpPr>
          <p:spPr>
            <a:xfrm>
              <a:off x="9603442" y="-8467"/>
              <a:ext cx="2588558" cy="6866467"/>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30" name="Google Shape;30;p35"/>
            <p:cNvSpPr/>
            <p:nvPr/>
          </p:nvSpPr>
          <p:spPr>
            <a:xfrm>
              <a:off x="8932333" y="3048000"/>
              <a:ext cx="3259667" cy="3810000"/>
            </a:xfrm>
            <a:prstGeom prst="triangle">
              <a:avLst>
                <a:gd name="adj" fmla="val 100000"/>
              </a:avLst>
            </a:prstGeom>
            <a:solidFill>
              <a:schemeClr val="accent2">
                <a:alpha val="71764"/>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35"/>
            <p:cNvSpPr/>
            <p:nvPr/>
          </p:nvSpPr>
          <p:spPr>
            <a:xfrm>
              <a:off x="9334500" y="-8467"/>
              <a:ext cx="2854326" cy="6866467"/>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rgbClr val="994C00">
                <a:alpha val="69803"/>
              </a:srgbClr>
            </a:solidFill>
            <a:ln>
              <a:noFill/>
            </a:ln>
          </p:spPr>
        </p:sp>
        <p:sp>
          <p:nvSpPr>
            <p:cNvPr id="32" name="Google Shape;32;p35"/>
            <p:cNvSpPr/>
            <p:nvPr/>
          </p:nvSpPr>
          <p:spPr>
            <a:xfrm>
              <a:off x="10898730" y="-8467"/>
              <a:ext cx="1290094" cy="6866467"/>
            </a:xfrm>
            <a:custGeom>
              <a:avLst/>
              <a:gdLst/>
              <a:ahLst/>
              <a:cxnLst/>
              <a:rect l="l" t="t" r="r" b="b"/>
              <a:pathLst>
                <a:path w="1290094" h="6858000" extrusionOk="0">
                  <a:moveTo>
                    <a:pt x="1019735" y="0"/>
                  </a:moveTo>
                  <a:lnTo>
                    <a:pt x="1290094" y="0"/>
                  </a:lnTo>
                  <a:lnTo>
                    <a:pt x="1290094" y="6858000"/>
                  </a:lnTo>
                  <a:lnTo>
                    <a:pt x="0" y="6858000"/>
                  </a:lnTo>
                  <a:lnTo>
                    <a:pt x="1019735" y="0"/>
                  </a:lnTo>
                  <a:close/>
                </a:path>
              </a:pathLst>
            </a:custGeom>
            <a:solidFill>
              <a:srgbClr val="DBB79B">
                <a:alpha val="69803"/>
              </a:srgbClr>
            </a:solidFill>
            <a:ln>
              <a:noFill/>
            </a:ln>
          </p:spPr>
        </p:sp>
        <p:sp>
          <p:nvSpPr>
            <p:cNvPr id="33" name="Google Shape;33;p35"/>
            <p:cNvSpPr/>
            <p:nvPr/>
          </p:nvSpPr>
          <p:spPr>
            <a:xfrm>
              <a:off x="10938999" y="-8467"/>
              <a:ext cx="1249825" cy="6866467"/>
            </a:xfrm>
            <a:custGeom>
              <a:avLst/>
              <a:gdLst/>
              <a:ahLst/>
              <a:cxnLst/>
              <a:rect l="l" t="t" r="r" b="b"/>
              <a:pathLst>
                <a:path w="1249825" h="6858000" extrusionOk="0">
                  <a:moveTo>
                    <a:pt x="0" y="0"/>
                  </a:moveTo>
                  <a:lnTo>
                    <a:pt x="1249825" y="0"/>
                  </a:lnTo>
                  <a:lnTo>
                    <a:pt x="1249825" y="6858000"/>
                  </a:lnTo>
                  <a:lnTo>
                    <a:pt x="1109382" y="6858000"/>
                  </a:lnTo>
                  <a:lnTo>
                    <a:pt x="0" y="0"/>
                  </a:lnTo>
                  <a:close/>
                </a:path>
              </a:pathLst>
            </a:custGeom>
            <a:solidFill>
              <a:schemeClr val="accent1">
                <a:alpha val="64705"/>
              </a:schemeClr>
            </a:solidFill>
            <a:ln>
              <a:noFill/>
            </a:ln>
          </p:spPr>
        </p:sp>
        <p:sp>
          <p:nvSpPr>
            <p:cNvPr id="34" name="Google Shape;34;p35"/>
            <p:cNvSpPr/>
            <p:nvPr/>
          </p:nvSpPr>
          <p:spPr>
            <a:xfrm>
              <a:off x="10371666" y="3589867"/>
              <a:ext cx="1817159" cy="3268133"/>
            </a:xfrm>
            <a:prstGeom prst="triangle">
              <a:avLst>
                <a:gd name="adj" fmla="val 100000"/>
              </a:avLst>
            </a:prstGeom>
            <a:solidFill>
              <a:schemeClr val="accent1">
                <a:alpha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5"/>
            <p:cNvSpPr/>
            <p:nvPr/>
          </p:nvSpPr>
          <p:spPr>
            <a:xfrm rot="10800000">
              <a:off x="0" y="0"/>
              <a:ext cx="842596" cy="5666154"/>
            </a:xfrm>
            <a:prstGeom prst="triangle">
              <a:avLst>
                <a:gd name="adj" fmla="val 100000"/>
              </a:avLst>
            </a:prstGeom>
            <a:solidFill>
              <a:schemeClr val="accent1">
                <a:alpha val="84705"/>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 name="Google Shape;36;p35"/>
          <p:cNvSpPr txBox="1">
            <a:spLocks noGrp="1"/>
          </p:cNvSpPr>
          <p:nvPr>
            <p:ph type="ctrTitle"/>
          </p:nvPr>
        </p:nvSpPr>
        <p:spPr>
          <a:xfrm>
            <a:off x="3013047" y="7298334"/>
            <a:ext cx="15529827" cy="3292604"/>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Clr>
                <a:schemeClr val="dk1"/>
              </a:buClr>
              <a:buSzPts val="6398"/>
              <a:buFont typeface="Arial"/>
              <a:buNone/>
              <a:defRPr sz="6398">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35"/>
          <p:cNvSpPr txBox="1">
            <a:spLocks noGrp="1"/>
          </p:cNvSpPr>
          <p:nvPr>
            <p:ph type="subTitle" idx="1"/>
          </p:nvPr>
        </p:nvSpPr>
        <p:spPr>
          <a:xfrm>
            <a:off x="2828341" y="10551355"/>
            <a:ext cx="15529827" cy="2193798"/>
          </a:xfrm>
          <a:prstGeom prst="rect">
            <a:avLst/>
          </a:prstGeom>
          <a:noFill/>
          <a:ln>
            <a:noFill/>
          </a:ln>
        </p:spPr>
        <p:txBody>
          <a:bodyPr spcFirstLastPara="1" wrap="square" lIns="91425" tIns="45700" rIns="91425" bIns="45700" anchor="t" anchorCtr="0">
            <a:normAutofit/>
          </a:bodyPr>
          <a:lstStyle>
            <a:lvl1pPr lvl="0" algn="r">
              <a:spcBef>
                <a:spcPts val="2000"/>
              </a:spcBef>
              <a:spcAft>
                <a:spcPts val="0"/>
              </a:spcAft>
              <a:buSzPts val="2879"/>
              <a:buNone/>
              <a:defRPr>
                <a:solidFill>
                  <a:schemeClr val="accent2"/>
                </a:solidFill>
              </a:defRPr>
            </a:lvl1pPr>
            <a:lvl2pPr lvl="1" algn="ctr">
              <a:spcBef>
                <a:spcPts val="2000"/>
              </a:spcBef>
              <a:spcAft>
                <a:spcPts val="0"/>
              </a:spcAft>
              <a:buSzPts val="2559"/>
              <a:buNone/>
              <a:defRPr>
                <a:solidFill>
                  <a:srgbClr val="888888"/>
                </a:solidFill>
              </a:defRPr>
            </a:lvl2pPr>
            <a:lvl3pPr lvl="2" algn="ctr">
              <a:spcBef>
                <a:spcPts val="2000"/>
              </a:spcBef>
              <a:spcAft>
                <a:spcPts val="0"/>
              </a:spcAft>
              <a:buSzPts val="2239"/>
              <a:buNone/>
              <a:defRPr>
                <a:solidFill>
                  <a:srgbClr val="888888"/>
                </a:solidFill>
              </a:defRPr>
            </a:lvl3pPr>
            <a:lvl4pPr lvl="3" algn="ctr">
              <a:spcBef>
                <a:spcPts val="2000"/>
              </a:spcBef>
              <a:spcAft>
                <a:spcPts val="0"/>
              </a:spcAft>
              <a:buSzPts val="1919"/>
              <a:buNone/>
              <a:defRPr>
                <a:solidFill>
                  <a:srgbClr val="888888"/>
                </a:solidFill>
              </a:defRPr>
            </a:lvl4pPr>
            <a:lvl5pPr lvl="4" algn="ctr">
              <a:spcBef>
                <a:spcPts val="2000"/>
              </a:spcBef>
              <a:spcAft>
                <a:spcPts val="0"/>
              </a:spcAft>
              <a:buSzPts val="1919"/>
              <a:buNone/>
              <a:defRPr>
                <a:solidFill>
                  <a:srgbClr val="888888"/>
                </a:solidFill>
              </a:defRPr>
            </a:lvl5pPr>
            <a:lvl6pPr lvl="5" algn="ctr">
              <a:spcBef>
                <a:spcPts val="2000"/>
              </a:spcBef>
              <a:spcAft>
                <a:spcPts val="0"/>
              </a:spcAft>
              <a:buSzPts val="1919"/>
              <a:buNone/>
              <a:defRPr>
                <a:solidFill>
                  <a:srgbClr val="888888"/>
                </a:solidFill>
              </a:defRPr>
            </a:lvl6pPr>
            <a:lvl7pPr lvl="6" algn="ctr">
              <a:spcBef>
                <a:spcPts val="2000"/>
              </a:spcBef>
              <a:spcAft>
                <a:spcPts val="0"/>
              </a:spcAft>
              <a:buSzPts val="1919"/>
              <a:buNone/>
              <a:defRPr>
                <a:solidFill>
                  <a:srgbClr val="888888"/>
                </a:solidFill>
              </a:defRPr>
            </a:lvl7pPr>
            <a:lvl8pPr lvl="7" algn="ctr">
              <a:spcBef>
                <a:spcPts val="2000"/>
              </a:spcBef>
              <a:spcAft>
                <a:spcPts val="0"/>
              </a:spcAft>
              <a:buSzPts val="1919"/>
              <a:buNone/>
              <a:defRPr>
                <a:solidFill>
                  <a:srgbClr val="888888"/>
                </a:solidFill>
              </a:defRPr>
            </a:lvl8pPr>
            <a:lvl9pPr lvl="8" algn="ctr">
              <a:spcBef>
                <a:spcPts val="2000"/>
              </a:spcBef>
              <a:spcAft>
                <a:spcPts val="0"/>
              </a:spcAft>
              <a:buSzPts val="1919"/>
              <a:buNone/>
              <a:defRPr>
                <a:solidFill>
                  <a:srgbClr val="888888"/>
                </a:solidFill>
              </a:defRPr>
            </a:lvl9pPr>
          </a:lstStyle>
          <a:p>
            <a:endParaRPr/>
          </a:p>
        </p:txBody>
      </p:sp>
      <p:pic>
        <p:nvPicPr>
          <p:cNvPr id="38" name="Google Shape;38;p35" descr="eofi_new_en.pdf"/>
          <p:cNvPicPr preferRelativeResize="0"/>
          <p:nvPr/>
        </p:nvPicPr>
        <p:blipFill rotWithShape="1">
          <a:blip r:embed="rId2">
            <a:alphaModFix/>
          </a:blip>
          <a:srcRect/>
          <a:stretch/>
        </p:blipFill>
        <p:spPr>
          <a:xfrm>
            <a:off x="5150614" y="3633059"/>
            <a:ext cx="11202726" cy="4486210"/>
          </a:xfrm>
          <a:prstGeom prst="rect">
            <a:avLst/>
          </a:prstGeom>
          <a:noFill/>
          <a:ln>
            <a:noFill/>
          </a:ln>
        </p:spPr>
      </p:pic>
    </p:spTree>
    <p:extLst>
      <p:ext uri="{BB962C8B-B14F-4D97-AF65-F5344CB8AC3E}">
        <p14:creationId xmlns:p14="http://schemas.microsoft.com/office/powerpoint/2010/main" val="244807481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matchingName="2_Otsikko ja sisältö" type="obj">
  <p:cSld name="2_Otsikko ja sisältö">
    <p:spTree>
      <p:nvGrpSpPr>
        <p:cNvPr id="1" name="Shape 39"/>
        <p:cNvGrpSpPr/>
        <p:nvPr/>
      </p:nvGrpSpPr>
      <p:grpSpPr>
        <a:xfrm>
          <a:off x="0" y="0"/>
          <a:ext cx="0" cy="0"/>
          <a:chOff x="0" y="0"/>
          <a:chExt cx="0" cy="0"/>
        </a:xfrm>
      </p:grpSpPr>
      <p:sp>
        <p:nvSpPr>
          <p:cNvPr id="40" name="Google Shape;40;p36"/>
          <p:cNvSpPr txBox="1">
            <a:spLocks noGrp="1"/>
          </p:cNvSpPr>
          <p:nvPr>
            <p:ph type="title"/>
          </p:nvPr>
        </p:nvSpPr>
        <p:spPr>
          <a:xfrm>
            <a:off x="1354316" y="1219200"/>
            <a:ext cx="18694200" cy="26416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accent1"/>
              </a:buClr>
              <a:buSzPts val="7198"/>
              <a:buFont typeface="Arial"/>
              <a:buNone/>
              <a:defRPr sz="7198"/>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36"/>
          <p:cNvSpPr txBox="1">
            <a:spLocks noGrp="1"/>
          </p:cNvSpPr>
          <p:nvPr>
            <p:ph type="body" idx="1"/>
          </p:nvPr>
        </p:nvSpPr>
        <p:spPr>
          <a:xfrm>
            <a:off x="1354316" y="4321179"/>
            <a:ext cx="18694200" cy="7761546"/>
          </a:xfrm>
          <a:prstGeom prst="rect">
            <a:avLst/>
          </a:prstGeom>
          <a:noFill/>
          <a:ln>
            <a:noFill/>
          </a:ln>
        </p:spPr>
        <p:txBody>
          <a:bodyPr spcFirstLastPara="1" wrap="square" lIns="91425" tIns="45700" rIns="91425" bIns="45700" anchor="t" anchorCtr="0">
            <a:normAutofit/>
          </a:bodyPr>
          <a:lstStyle>
            <a:lvl1pPr marL="457200" lvl="0" indent="-320040" algn="l">
              <a:spcBef>
                <a:spcPts val="2000"/>
              </a:spcBef>
              <a:spcAft>
                <a:spcPts val="0"/>
              </a:spcAft>
              <a:buSzPts val="1440"/>
              <a:buChar char="►"/>
              <a:defRPr/>
            </a:lvl1pPr>
            <a:lvl2pPr marL="914400" lvl="1" indent="-320040" algn="l">
              <a:spcBef>
                <a:spcPts val="2000"/>
              </a:spcBef>
              <a:spcAft>
                <a:spcPts val="0"/>
              </a:spcAft>
              <a:buSzPts val="1440"/>
              <a:buChar char="►"/>
              <a:defRPr/>
            </a:lvl2pPr>
            <a:lvl3pPr marL="1371600" lvl="2" indent="-320039" algn="l">
              <a:spcBef>
                <a:spcPts val="2000"/>
              </a:spcBef>
              <a:spcAft>
                <a:spcPts val="0"/>
              </a:spcAft>
              <a:buSzPts val="1440"/>
              <a:buChar char="►"/>
              <a:defRPr/>
            </a:lvl3pPr>
            <a:lvl4pPr marL="1828800" lvl="3" indent="-320039" algn="l">
              <a:spcBef>
                <a:spcPts val="2000"/>
              </a:spcBef>
              <a:spcAft>
                <a:spcPts val="0"/>
              </a:spcAft>
              <a:buSzPts val="1440"/>
              <a:buChar char="►"/>
              <a:defRPr/>
            </a:lvl4pPr>
            <a:lvl5pPr marL="2286000" lvl="4" indent="-320039" algn="l">
              <a:spcBef>
                <a:spcPts val="2000"/>
              </a:spcBef>
              <a:spcAft>
                <a:spcPts val="0"/>
              </a:spcAft>
              <a:buSzPts val="1440"/>
              <a:buChar char="►"/>
              <a:defRPr/>
            </a:lvl5pPr>
            <a:lvl6pPr marL="2743200" lvl="5" indent="-320039" algn="l">
              <a:spcBef>
                <a:spcPts val="2000"/>
              </a:spcBef>
              <a:spcAft>
                <a:spcPts val="0"/>
              </a:spcAft>
              <a:buSzPts val="1440"/>
              <a:buChar char="►"/>
              <a:defRPr/>
            </a:lvl6pPr>
            <a:lvl7pPr marL="3200400" lvl="6" indent="-320039" algn="l">
              <a:spcBef>
                <a:spcPts val="2000"/>
              </a:spcBef>
              <a:spcAft>
                <a:spcPts val="0"/>
              </a:spcAft>
              <a:buSzPts val="1440"/>
              <a:buChar char="►"/>
              <a:defRPr/>
            </a:lvl7pPr>
            <a:lvl8pPr marL="3657600" lvl="7" indent="-320040" algn="l">
              <a:spcBef>
                <a:spcPts val="2000"/>
              </a:spcBef>
              <a:spcAft>
                <a:spcPts val="0"/>
              </a:spcAft>
              <a:buSzPts val="1440"/>
              <a:buChar char="►"/>
              <a:defRPr/>
            </a:lvl8pPr>
            <a:lvl9pPr marL="4114800" lvl="8" indent="-320040" algn="l">
              <a:spcBef>
                <a:spcPts val="2000"/>
              </a:spcBef>
              <a:spcAft>
                <a:spcPts val="0"/>
              </a:spcAft>
              <a:buSzPts val="1440"/>
              <a:buChar char="►"/>
              <a:defRPr/>
            </a:lvl9pPr>
          </a:lstStyle>
          <a:p>
            <a:endParaRPr/>
          </a:p>
        </p:txBody>
      </p:sp>
      <p:pic>
        <p:nvPicPr>
          <p:cNvPr id="42" name="Google Shape;42;p36" descr="Kuva, joka sisältää kohteen teksti&#10;&#10;Kuvaus luotu automaattisesti"/>
          <p:cNvPicPr preferRelativeResize="0"/>
          <p:nvPr/>
        </p:nvPicPr>
        <p:blipFill rotWithShape="1">
          <a:blip r:embed="rId2">
            <a:alphaModFix/>
          </a:blip>
          <a:srcRect/>
          <a:stretch/>
        </p:blipFill>
        <p:spPr>
          <a:xfrm>
            <a:off x="19863978" y="159253"/>
            <a:ext cx="4813294" cy="1925818"/>
          </a:xfrm>
          <a:prstGeom prst="rect">
            <a:avLst/>
          </a:prstGeom>
          <a:noFill/>
          <a:ln>
            <a:noFill/>
          </a:ln>
        </p:spPr>
      </p:pic>
      <p:sp>
        <p:nvSpPr>
          <p:cNvPr id="43" name="Google Shape;43;p36"/>
          <p:cNvSpPr/>
          <p:nvPr/>
        </p:nvSpPr>
        <p:spPr>
          <a:xfrm>
            <a:off x="0" y="0"/>
            <a:ext cx="24377650" cy="13716000"/>
          </a:xfrm>
          <a:prstGeom prst="rect">
            <a:avLst/>
          </a:prstGeom>
          <a:noFill/>
          <a:ln w="127000" cap="sq"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599" b="0" i="0" u="none" strike="noStrike" cap="none">
              <a:solidFill>
                <a:schemeClr val="lt1"/>
              </a:solidFill>
              <a:latin typeface="Trebuchet MS"/>
              <a:ea typeface="Trebuchet MS"/>
              <a:cs typeface="Trebuchet MS"/>
              <a:sym typeface="Trebuchet MS"/>
            </a:endParaRPr>
          </a:p>
        </p:txBody>
      </p:sp>
    </p:spTree>
    <p:extLst>
      <p:ext uri="{BB962C8B-B14F-4D97-AF65-F5344CB8AC3E}">
        <p14:creationId xmlns:p14="http://schemas.microsoft.com/office/powerpoint/2010/main" val="26671611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matchingName="1_Otsikko ja sisältö">
  <p:cSld name="1_Otsikko ja sisältö">
    <p:spTree>
      <p:nvGrpSpPr>
        <p:cNvPr id="1" name="Shape 44"/>
        <p:cNvGrpSpPr/>
        <p:nvPr/>
      </p:nvGrpSpPr>
      <p:grpSpPr>
        <a:xfrm>
          <a:off x="0" y="0"/>
          <a:ext cx="0" cy="0"/>
          <a:chOff x="0" y="0"/>
          <a:chExt cx="0" cy="0"/>
        </a:xfrm>
      </p:grpSpPr>
      <p:sp>
        <p:nvSpPr>
          <p:cNvPr id="45" name="Google Shape;45;p37"/>
          <p:cNvSpPr txBox="1">
            <a:spLocks noGrp="1"/>
          </p:cNvSpPr>
          <p:nvPr>
            <p:ph type="title"/>
          </p:nvPr>
        </p:nvSpPr>
        <p:spPr>
          <a:xfrm>
            <a:off x="1354315" y="1219200"/>
            <a:ext cx="17188859" cy="26416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accent5"/>
              </a:buClr>
              <a:buSzPts val="7198"/>
              <a:buFont typeface="Arial"/>
              <a:buNone/>
              <a:defRPr sz="7198">
                <a:solidFill>
                  <a:schemeClr val="accent5"/>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37"/>
          <p:cNvSpPr txBox="1">
            <a:spLocks noGrp="1"/>
          </p:cNvSpPr>
          <p:nvPr>
            <p:ph type="body" idx="1"/>
          </p:nvPr>
        </p:nvSpPr>
        <p:spPr>
          <a:xfrm>
            <a:off x="1354315" y="4321179"/>
            <a:ext cx="17188859" cy="7761546"/>
          </a:xfrm>
          <a:prstGeom prst="rect">
            <a:avLst/>
          </a:prstGeom>
          <a:noFill/>
          <a:ln>
            <a:noFill/>
          </a:ln>
        </p:spPr>
        <p:txBody>
          <a:bodyPr spcFirstLastPara="1" wrap="square" lIns="91425" tIns="45700" rIns="91425" bIns="45700" anchor="t" anchorCtr="0">
            <a:normAutofit/>
          </a:bodyPr>
          <a:lstStyle>
            <a:lvl1pPr marL="457200" lvl="0" indent="-411429" algn="l">
              <a:spcBef>
                <a:spcPts val="2000"/>
              </a:spcBef>
              <a:spcAft>
                <a:spcPts val="0"/>
              </a:spcAft>
              <a:buSzPts val="2879"/>
              <a:buChar char="►"/>
              <a:defRPr>
                <a:solidFill>
                  <a:schemeClr val="accent5"/>
                </a:solidFill>
              </a:defRPr>
            </a:lvl1pPr>
            <a:lvl2pPr marL="914400" lvl="1" indent="-391109" algn="l">
              <a:spcBef>
                <a:spcPts val="2000"/>
              </a:spcBef>
              <a:spcAft>
                <a:spcPts val="0"/>
              </a:spcAft>
              <a:buSzPts val="2559"/>
              <a:buChar char="►"/>
              <a:defRPr>
                <a:solidFill>
                  <a:schemeClr val="accent5"/>
                </a:solidFill>
              </a:defRPr>
            </a:lvl2pPr>
            <a:lvl3pPr marL="1371600" lvl="2" indent="-370789" algn="l">
              <a:spcBef>
                <a:spcPts val="2000"/>
              </a:spcBef>
              <a:spcAft>
                <a:spcPts val="0"/>
              </a:spcAft>
              <a:buSzPts val="2239"/>
              <a:buChar char="►"/>
              <a:defRPr>
                <a:solidFill>
                  <a:schemeClr val="accent5"/>
                </a:solidFill>
              </a:defRPr>
            </a:lvl3pPr>
            <a:lvl4pPr marL="1828800" lvl="3" indent="-350469" algn="l">
              <a:spcBef>
                <a:spcPts val="2000"/>
              </a:spcBef>
              <a:spcAft>
                <a:spcPts val="0"/>
              </a:spcAft>
              <a:buSzPts val="1919"/>
              <a:buChar char="►"/>
              <a:defRPr>
                <a:solidFill>
                  <a:schemeClr val="accent5"/>
                </a:solidFill>
              </a:defRPr>
            </a:lvl4pPr>
            <a:lvl5pPr marL="2286000" lvl="4" indent="-350469" algn="l">
              <a:spcBef>
                <a:spcPts val="2000"/>
              </a:spcBef>
              <a:spcAft>
                <a:spcPts val="0"/>
              </a:spcAft>
              <a:buSzPts val="1919"/>
              <a:buChar char="►"/>
              <a:defRPr>
                <a:solidFill>
                  <a:schemeClr val="accent5"/>
                </a:solidFill>
              </a:defRPr>
            </a:lvl5pPr>
            <a:lvl6pPr marL="2743200" lvl="5" indent="-320039" algn="l">
              <a:spcBef>
                <a:spcPts val="2000"/>
              </a:spcBef>
              <a:spcAft>
                <a:spcPts val="0"/>
              </a:spcAft>
              <a:buSzPts val="1440"/>
              <a:buChar char="►"/>
              <a:defRPr/>
            </a:lvl6pPr>
            <a:lvl7pPr marL="3200400" lvl="6" indent="-320039" algn="l">
              <a:spcBef>
                <a:spcPts val="2000"/>
              </a:spcBef>
              <a:spcAft>
                <a:spcPts val="0"/>
              </a:spcAft>
              <a:buSzPts val="1440"/>
              <a:buChar char="►"/>
              <a:defRPr/>
            </a:lvl7pPr>
            <a:lvl8pPr marL="3657600" lvl="7" indent="-320040" algn="l">
              <a:spcBef>
                <a:spcPts val="2000"/>
              </a:spcBef>
              <a:spcAft>
                <a:spcPts val="0"/>
              </a:spcAft>
              <a:buSzPts val="1440"/>
              <a:buChar char="►"/>
              <a:defRPr/>
            </a:lvl8pPr>
            <a:lvl9pPr marL="4114800" lvl="8" indent="-320040" algn="l">
              <a:spcBef>
                <a:spcPts val="2000"/>
              </a:spcBef>
              <a:spcAft>
                <a:spcPts val="0"/>
              </a:spcAft>
              <a:buSzPts val="1440"/>
              <a:buChar char="►"/>
              <a:defRPr/>
            </a:lvl9pPr>
          </a:lstStyle>
          <a:p>
            <a:endParaRPr/>
          </a:p>
        </p:txBody>
      </p:sp>
      <p:sp>
        <p:nvSpPr>
          <p:cNvPr id="48" name="Google Shape;48;p37"/>
          <p:cNvSpPr/>
          <p:nvPr/>
        </p:nvSpPr>
        <p:spPr>
          <a:xfrm>
            <a:off x="0" y="0"/>
            <a:ext cx="24377650" cy="13716000"/>
          </a:xfrm>
          <a:prstGeom prst="rect">
            <a:avLst/>
          </a:prstGeom>
          <a:noFill/>
          <a:ln w="127000" cap="sq"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599" b="0" i="0" u="none" strike="noStrike" cap="none">
              <a:solidFill>
                <a:schemeClr val="lt1"/>
              </a:solidFill>
              <a:latin typeface="Trebuchet MS"/>
              <a:ea typeface="Trebuchet MS"/>
              <a:cs typeface="Trebuchet MS"/>
              <a:sym typeface="Trebuchet MS"/>
            </a:endParaRPr>
          </a:p>
        </p:txBody>
      </p:sp>
    </p:spTree>
    <p:extLst>
      <p:ext uri="{BB962C8B-B14F-4D97-AF65-F5344CB8AC3E}">
        <p14:creationId xmlns:p14="http://schemas.microsoft.com/office/powerpoint/2010/main" val="3769173614"/>
      </p:ext>
    </p:extLst>
  </p:cSld>
  <p:clrMapOvr>
    <a:masterClrMapping/>
  </p:clrMapOvr>
  <p:extLst>
    <p:ext uri="{DCECCB84-F9BA-43D5-87BE-67443E8EF086}">
      <p15:sldGuideLst xmlns:p15="http://schemas.microsoft.com/office/powerpoint/2012/main">
        <p15:guide id="1" orient="horz" pos="4320" userDrawn="1">
          <p15:clr>
            <a:srgbClr val="FBAE40"/>
          </p15:clr>
        </p15:guide>
        <p15:guide id="2" pos="7678"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matchingName="1_Kaksi sisältökohdetta" type="twoObj">
  <p:cSld name="1_Kaksi sisältökohdetta">
    <p:spTree>
      <p:nvGrpSpPr>
        <p:cNvPr id="1" name="Shape 49"/>
        <p:cNvGrpSpPr/>
        <p:nvPr/>
      </p:nvGrpSpPr>
      <p:grpSpPr>
        <a:xfrm>
          <a:off x="0" y="0"/>
          <a:ext cx="0" cy="0"/>
          <a:chOff x="0" y="0"/>
          <a:chExt cx="0" cy="0"/>
        </a:xfrm>
      </p:grpSpPr>
      <p:sp>
        <p:nvSpPr>
          <p:cNvPr id="50" name="Google Shape;50;p38"/>
          <p:cNvSpPr txBox="1">
            <a:spLocks noGrp="1"/>
          </p:cNvSpPr>
          <p:nvPr>
            <p:ph type="title"/>
          </p:nvPr>
        </p:nvSpPr>
        <p:spPr>
          <a:xfrm>
            <a:off x="2935055" y="628200"/>
            <a:ext cx="17188859" cy="2641600"/>
          </a:xfrm>
          <a:prstGeom prst="rect">
            <a:avLst/>
          </a:prstGeom>
          <a:noFill/>
          <a:ln>
            <a:noFill/>
          </a:ln>
        </p:spPr>
        <p:txBody>
          <a:bodyPr spcFirstLastPara="1" wrap="square" lIns="91425" tIns="45700" rIns="91425" bIns="45700" anchor="t" anchorCtr="0">
            <a:normAutofit/>
          </a:bodyPr>
          <a:lstStyle>
            <a:lvl1pPr lvl="0" algn="ctr">
              <a:spcBef>
                <a:spcPts val="0"/>
              </a:spcBef>
              <a:spcAft>
                <a:spcPts val="0"/>
              </a:spcAft>
              <a:buClr>
                <a:schemeClr val="accent5"/>
              </a:buClr>
              <a:buSzPts val="7198"/>
              <a:buFont typeface="Arial"/>
              <a:buNone/>
              <a:defRPr>
                <a:solidFill>
                  <a:schemeClr val="accent5"/>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38"/>
          <p:cNvSpPr txBox="1">
            <a:spLocks noGrp="1"/>
          </p:cNvSpPr>
          <p:nvPr>
            <p:ph type="body" idx="1"/>
          </p:nvPr>
        </p:nvSpPr>
        <p:spPr>
          <a:xfrm>
            <a:off x="2501591" y="4391036"/>
            <a:ext cx="8365891" cy="7761544"/>
          </a:xfrm>
          <a:prstGeom prst="rect">
            <a:avLst/>
          </a:prstGeom>
          <a:noFill/>
          <a:ln>
            <a:noFill/>
          </a:ln>
        </p:spPr>
        <p:txBody>
          <a:bodyPr spcFirstLastPara="1" wrap="square" lIns="91425" tIns="45700" rIns="91425" bIns="45700" anchor="t" anchorCtr="0">
            <a:normAutofit/>
          </a:bodyPr>
          <a:lstStyle>
            <a:lvl1pPr marL="457200" lvl="0" indent="-411429" algn="l">
              <a:spcBef>
                <a:spcPts val="2000"/>
              </a:spcBef>
              <a:spcAft>
                <a:spcPts val="0"/>
              </a:spcAft>
              <a:buSzPts val="2879"/>
              <a:buChar char="►"/>
              <a:defRPr>
                <a:solidFill>
                  <a:schemeClr val="accent5"/>
                </a:solidFill>
              </a:defRPr>
            </a:lvl1pPr>
            <a:lvl2pPr marL="914400" lvl="1" indent="-391109" algn="l">
              <a:spcBef>
                <a:spcPts val="2000"/>
              </a:spcBef>
              <a:spcAft>
                <a:spcPts val="0"/>
              </a:spcAft>
              <a:buSzPts val="2559"/>
              <a:buChar char="►"/>
              <a:defRPr>
                <a:solidFill>
                  <a:schemeClr val="accent5"/>
                </a:solidFill>
              </a:defRPr>
            </a:lvl2pPr>
            <a:lvl3pPr marL="1371600" lvl="2" indent="-370789" algn="l">
              <a:spcBef>
                <a:spcPts val="2000"/>
              </a:spcBef>
              <a:spcAft>
                <a:spcPts val="0"/>
              </a:spcAft>
              <a:buSzPts val="2239"/>
              <a:buChar char="►"/>
              <a:defRPr>
                <a:solidFill>
                  <a:schemeClr val="accent5"/>
                </a:solidFill>
              </a:defRPr>
            </a:lvl3pPr>
            <a:lvl4pPr marL="1828800" lvl="3" indent="-350469" algn="l">
              <a:spcBef>
                <a:spcPts val="2000"/>
              </a:spcBef>
              <a:spcAft>
                <a:spcPts val="0"/>
              </a:spcAft>
              <a:buSzPts val="1919"/>
              <a:buChar char="►"/>
              <a:defRPr>
                <a:solidFill>
                  <a:schemeClr val="accent5"/>
                </a:solidFill>
              </a:defRPr>
            </a:lvl4pPr>
            <a:lvl5pPr marL="2286000" lvl="4" indent="-350469" algn="l">
              <a:spcBef>
                <a:spcPts val="2000"/>
              </a:spcBef>
              <a:spcAft>
                <a:spcPts val="0"/>
              </a:spcAft>
              <a:buSzPts val="1919"/>
              <a:buChar char="►"/>
              <a:defRPr>
                <a:solidFill>
                  <a:schemeClr val="accent5"/>
                </a:solidFill>
              </a:defRPr>
            </a:lvl5pPr>
            <a:lvl6pPr marL="2743200" lvl="5" indent="-320039" algn="l">
              <a:spcBef>
                <a:spcPts val="2000"/>
              </a:spcBef>
              <a:spcAft>
                <a:spcPts val="0"/>
              </a:spcAft>
              <a:buSzPts val="1440"/>
              <a:buChar char="►"/>
              <a:defRPr/>
            </a:lvl6pPr>
            <a:lvl7pPr marL="3200400" lvl="6" indent="-320039" algn="l">
              <a:spcBef>
                <a:spcPts val="2000"/>
              </a:spcBef>
              <a:spcAft>
                <a:spcPts val="0"/>
              </a:spcAft>
              <a:buSzPts val="1440"/>
              <a:buChar char="►"/>
              <a:defRPr/>
            </a:lvl7pPr>
            <a:lvl8pPr marL="3657600" lvl="7" indent="-320040" algn="l">
              <a:spcBef>
                <a:spcPts val="2000"/>
              </a:spcBef>
              <a:spcAft>
                <a:spcPts val="0"/>
              </a:spcAft>
              <a:buSzPts val="1440"/>
              <a:buChar char="►"/>
              <a:defRPr/>
            </a:lvl8pPr>
            <a:lvl9pPr marL="4114800" lvl="8" indent="-320040" algn="l">
              <a:spcBef>
                <a:spcPts val="2000"/>
              </a:spcBef>
              <a:spcAft>
                <a:spcPts val="0"/>
              </a:spcAft>
              <a:buSzPts val="1440"/>
              <a:buChar char="►"/>
              <a:defRPr/>
            </a:lvl9pPr>
          </a:lstStyle>
          <a:p>
            <a:endParaRPr/>
          </a:p>
        </p:txBody>
      </p:sp>
      <p:sp>
        <p:nvSpPr>
          <p:cNvPr id="52" name="Google Shape;52;p38"/>
          <p:cNvSpPr txBox="1">
            <a:spLocks noGrp="1"/>
          </p:cNvSpPr>
          <p:nvPr>
            <p:ph type="body" idx="2"/>
          </p:nvPr>
        </p:nvSpPr>
        <p:spPr>
          <a:xfrm>
            <a:off x="13510171" y="4391035"/>
            <a:ext cx="8365889" cy="7761546"/>
          </a:xfrm>
          <a:prstGeom prst="rect">
            <a:avLst/>
          </a:prstGeom>
          <a:noFill/>
          <a:ln>
            <a:noFill/>
          </a:ln>
        </p:spPr>
        <p:txBody>
          <a:bodyPr spcFirstLastPara="1" wrap="square" lIns="91425" tIns="45700" rIns="91425" bIns="45700" anchor="t" anchorCtr="0">
            <a:normAutofit/>
          </a:bodyPr>
          <a:lstStyle>
            <a:lvl1pPr marL="457200" lvl="0" indent="-411429" algn="l">
              <a:spcBef>
                <a:spcPts val="2000"/>
              </a:spcBef>
              <a:spcAft>
                <a:spcPts val="0"/>
              </a:spcAft>
              <a:buSzPts val="2879"/>
              <a:buChar char="►"/>
              <a:defRPr>
                <a:solidFill>
                  <a:schemeClr val="accent5"/>
                </a:solidFill>
              </a:defRPr>
            </a:lvl1pPr>
            <a:lvl2pPr marL="914400" lvl="1" indent="-391109" algn="l">
              <a:spcBef>
                <a:spcPts val="2000"/>
              </a:spcBef>
              <a:spcAft>
                <a:spcPts val="0"/>
              </a:spcAft>
              <a:buSzPts val="2559"/>
              <a:buChar char="►"/>
              <a:defRPr>
                <a:solidFill>
                  <a:schemeClr val="accent5"/>
                </a:solidFill>
              </a:defRPr>
            </a:lvl2pPr>
            <a:lvl3pPr marL="1371600" lvl="2" indent="-370789" algn="l">
              <a:spcBef>
                <a:spcPts val="2000"/>
              </a:spcBef>
              <a:spcAft>
                <a:spcPts val="0"/>
              </a:spcAft>
              <a:buSzPts val="2239"/>
              <a:buChar char="►"/>
              <a:defRPr>
                <a:solidFill>
                  <a:schemeClr val="accent5"/>
                </a:solidFill>
              </a:defRPr>
            </a:lvl3pPr>
            <a:lvl4pPr marL="1828800" lvl="3" indent="-350469" algn="l">
              <a:spcBef>
                <a:spcPts val="2000"/>
              </a:spcBef>
              <a:spcAft>
                <a:spcPts val="0"/>
              </a:spcAft>
              <a:buSzPts val="1919"/>
              <a:buChar char="►"/>
              <a:defRPr>
                <a:solidFill>
                  <a:schemeClr val="accent5"/>
                </a:solidFill>
              </a:defRPr>
            </a:lvl4pPr>
            <a:lvl5pPr marL="2286000" lvl="4" indent="-350469" algn="l">
              <a:spcBef>
                <a:spcPts val="2000"/>
              </a:spcBef>
              <a:spcAft>
                <a:spcPts val="0"/>
              </a:spcAft>
              <a:buSzPts val="1919"/>
              <a:buChar char="►"/>
              <a:defRPr>
                <a:solidFill>
                  <a:schemeClr val="accent5"/>
                </a:solidFill>
              </a:defRPr>
            </a:lvl5pPr>
            <a:lvl6pPr marL="2743200" lvl="5" indent="-320039" algn="l">
              <a:spcBef>
                <a:spcPts val="2000"/>
              </a:spcBef>
              <a:spcAft>
                <a:spcPts val="0"/>
              </a:spcAft>
              <a:buSzPts val="1440"/>
              <a:buChar char="►"/>
              <a:defRPr/>
            </a:lvl6pPr>
            <a:lvl7pPr marL="3200400" lvl="6" indent="-320039" algn="l">
              <a:spcBef>
                <a:spcPts val="2000"/>
              </a:spcBef>
              <a:spcAft>
                <a:spcPts val="0"/>
              </a:spcAft>
              <a:buSzPts val="1440"/>
              <a:buChar char="►"/>
              <a:defRPr/>
            </a:lvl7pPr>
            <a:lvl8pPr marL="3657600" lvl="7" indent="-320040" algn="l">
              <a:spcBef>
                <a:spcPts val="2000"/>
              </a:spcBef>
              <a:spcAft>
                <a:spcPts val="0"/>
              </a:spcAft>
              <a:buSzPts val="1440"/>
              <a:buChar char="►"/>
              <a:defRPr/>
            </a:lvl8pPr>
            <a:lvl9pPr marL="4114800" lvl="8" indent="-320040" algn="l">
              <a:spcBef>
                <a:spcPts val="2000"/>
              </a:spcBef>
              <a:spcAft>
                <a:spcPts val="0"/>
              </a:spcAft>
              <a:buSzPts val="1440"/>
              <a:buChar char="►"/>
              <a:defRPr/>
            </a:lvl9pPr>
          </a:lstStyle>
          <a:p>
            <a:endParaRPr/>
          </a:p>
        </p:txBody>
      </p:sp>
      <p:pic>
        <p:nvPicPr>
          <p:cNvPr id="53" name="Google Shape;53;p38" descr="Kuva, joka sisältää kohteen teksti&#10;&#10;Kuvaus luotu automaattisesti"/>
          <p:cNvPicPr preferRelativeResize="0"/>
          <p:nvPr/>
        </p:nvPicPr>
        <p:blipFill rotWithShape="1">
          <a:blip r:embed="rId2">
            <a:alphaModFix/>
          </a:blip>
          <a:srcRect/>
          <a:stretch/>
        </p:blipFill>
        <p:spPr>
          <a:xfrm>
            <a:off x="19863978" y="159253"/>
            <a:ext cx="4813294" cy="1925818"/>
          </a:xfrm>
          <a:prstGeom prst="rect">
            <a:avLst/>
          </a:prstGeom>
          <a:noFill/>
          <a:ln>
            <a:noFill/>
          </a:ln>
        </p:spPr>
      </p:pic>
      <p:sp>
        <p:nvSpPr>
          <p:cNvPr id="54" name="Google Shape;54;p38"/>
          <p:cNvSpPr/>
          <p:nvPr/>
        </p:nvSpPr>
        <p:spPr>
          <a:xfrm>
            <a:off x="1" y="0"/>
            <a:ext cx="24510965" cy="13556748"/>
          </a:xfrm>
          <a:prstGeom prst="rect">
            <a:avLst/>
          </a:prstGeom>
          <a:noFill/>
          <a:ln w="1270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599">
              <a:solidFill>
                <a:schemeClr val="lt1"/>
              </a:solidFill>
              <a:latin typeface="Trebuchet MS"/>
              <a:ea typeface="Trebuchet MS"/>
              <a:cs typeface="Trebuchet MS"/>
              <a:sym typeface="Trebuchet MS"/>
            </a:endParaRPr>
          </a:p>
        </p:txBody>
      </p:sp>
    </p:spTree>
    <p:extLst>
      <p:ext uri="{BB962C8B-B14F-4D97-AF65-F5344CB8AC3E}">
        <p14:creationId xmlns:p14="http://schemas.microsoft.com/office/powerpoint/2010/main" val="6287810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Otsikko ja sisältö">
  <p:cSld name="Otsikko ja sisältö">
    <p:spTree>
      <p:nvGrpSpPr>
        <p:cNvPr id="1" name="Shape 57"/>
        <p:cNvGrpSpPr/>
        <p:nvPr/>
      </p:nvGrpSpPr>
      <p:grpSpPr>
        <a:xfrm>
          <a:off x="0" y="0"/>
          <a:ext cx="0" cy="0"/>
          <a:chOff x="0" y="0"/>
          <a:chExt cx="0" cy="0"/>
        </a:xfrm>
      </p:grpSpPr>
      <p:sp>
        <p:nvSpPr>
          <p:cNvPr id="58" name="Google Shape;58;p42"/>
          <p:cNvSpPr txBox="1">
            <a:spLocks noGrp="1"/>
          </p:cNvSpPr>
          <p:nvPr>
            <p:ph type="title"/>
          </p:nvPr>
        </p:nvSpPr>
        <p:spPr>
          <a:xfrm>
            <a:off x="1354315" y="1219200"/>
            <a:ext cx="17188859" cy="26416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accent1"/>
              </a:buClr>
              <a:buSzPts val="7198"/>
              <a:buFont typeface="Arial"/>
              <a:buNone/>
              <a:defRPr sz="7198"/>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42"/>
          <p:cNvSpPr txBox="1">
            <a:spLocks noGrp="1"/>
          </p:cNvSpPr>
          <p:nvPr>
            <p:ph type="body" idx="1"/>
          </p:nvPr>
        </p:nvSpPr>
        <p:spPr>
          <a:xfrm>
            <a:off x="1354315" y="4321179"/>
            <a:ext cx="17188859" cy="7761546"/>
          </a:xfrm>
          <a:prstGeom prst="rect">
            <a:avLst/>
          </a:prstGeom>
          <a:noFill/>
          <a:ln>
            <a:noFill/>
          </a:ln>
        </p:spPr>
        <p:txBody>
          <a:bodyPr spcFirstLastPara="1" wrap="square" lIns="91425" tIns="45700" rIns="91425" bIns="45700" anchor="t" anchorCtr="0">
            <a:normAutofit/>
          </a:bodyPr>
          <a:lstStyle>
            <a:lvl1pPr marL="457200" lvl="0" indent="-320040" algn="l">
              <a:spcBef>
                <a:spcPts val="2000"/>
              </a:spcBef>
              <a:spcAft>
                <a:spcPts val="0"/>
              </a:spcAft>
              <a:buSzPts val="1440"/>
              <a:buChar char="►"/>
              <a:defRPr/>
            </a:lvl1pPr>
            <a:lvl2pPr marL="914400" lvl="1" indent="-320040" algn="l">
              <a:spcBef>
                <a:spcPts val="2000"/>
              </a:spcBef>
              <a:spcAft>
                <a:spcPts val="0"/>
              </a:spcAft>
              <a:buSzPts val="1440"/>
              <a:buChar char="►"/>
              <a:defRPr/>
            </a:lvl2pPr>
            <a:lvl3pPr marL="1371600" lvl="2" indent="-320039" algn="l">
              <a:spcBef>
                <a:spcPts val="2000"/>
              </a:spcBef>
              <a:spcAft>
                <a:spcPts val="0"/>
              </a:spcAft>
              <a:buSzPts val="1440"/>
              <a:buChar char="►"/>
              <a:defRPr/>
            </a:lvl3pPr>
            <a:lvl4pPr marL="1828800" lvl="3" indent="-320039" algn="l">
              <a:spcBef>
                <a:spcPts val="2000"/>
              </a:spcBef>
              <a:spcAft>
                <a:spcPts val="0"/>
              </a:spcAft>
              <a:buSzPts val="1440"/>
              <a:buChar char="►"/>
              <a:defRPr/>
            </a:lvl4pPr>
            <a:lvl5pPr marL="2286000" lvl="4" indent="-320039" algn="l">
              <a:spcBef>
                <a:spcPts val="2000"/>
              </a:spcBef>
              <a:spcAft>
                <a:spcPts val="0"/>
              </a:spcAft>
              <a:buSzPts val="1440"/>
              <a:buChar char="►"/>
              <a:defRPr/>
            </a:lvl5pPr>
            <a:lvl6pPr marL="2743200" lvl="5" indent="-320039" algn="l">
              <a:spcBef>
                <a:spcPts val="2000"/>
              </a:spcBef>
              <a:spcAft>
                <a:spcPts val="0"/>
              </a:spcAft>
              <a:buSzPts val="1440"/>
              <a:buChar char="►"/>
              <a:defRPr/>
            </a:lvl6pPr>
            <a:lvl7pPr marL="3200400" lvl="6" indent="-320039" algn="l">
              <a:spcBef>
                <a:spcPts val="2000"/>
              </a:spcBef>
              <a:spcAft>
                <a:spcPts val="0"/>
              </a:spcAft>
              <a:buSzPts val="1440"/>
              <a:buChar char="►"/>
              <a:defRPr/>
            </a:lvl7pPr>
            <a:lvl8pPr marL="3657600" lvl="7" indent="-320040" algn="l">
              <a:spcBef>
                <a:spcPts val="2000"/>
              </a:spcBef>
              <a:spcAft>
                <a:spcPts val="0"/>
              </a:spcAft>
              <a:buSzPts val="1440"/>
              <a:buChar char="►"/>
              <a:defRPr/>
            </a:lvl8pPr>
            <a:lvl9pPr marL="4114800" lvl="8" indent="-320040" algn="l">
              <a:spcBef>
                <a:spcPts val="2000"/>
              </a:spcBef>
              <a:spcAft>
                <a:spcPts val="0"/>
              </a:spcAft>
              <a:buSzPts val="1440"/>
              <a:buChar char="►"/>
              <a:defRPr/>
            </a:lvl9pPr>
          </a:lstStyle>
          <a:p>
            <a:endParaRPr/>
          </a:p>
        </p:txBody>
      </p:sp>
    </p:spTree>
    <p:extLst>
      <p:ext uri="{BB962C8B-B14F-4D97-AF65-F5344CB8AC3E}">
        <p14:creationId xmlns:p14="http://schemas.microsoft.com/office/powerpoint/2010/main" val="3097282896"/>
      </p:ext>
    </p:extLst>
  </p:cSld>
  <p:clrMapOvr>
    <a:masterClrMapping/>
  </p:clrMapOvr>
  <p:extLst>
    <p:ext uri="{DCECCB84-F9BA-43D5-87BE-67443E8EF086}">
      <p15:sldGuideLst xmlns:p15="http://schemas.microsoft.com/office/powerpoint/2012/main">
        <p15:guide id="1" orient="horz" pos="4320" userDrawn="1">
          <p15:clr>
            <a:srgbClr val="FBAE40"/>
          </p15:clr>
        </p15:guide>
        <p15:guide id="2" pos="7678"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matchingName="3_Otsikko ja sisältö">
  <p:cSld name="3_Otsikko ja sisältö">
    <p:spTree>
      <p:nvGrpSpPr>
        <p:cNvPr id="1" name="Shape 60"/>
        <p:cNvGrpSpPr/>
        <p:nvPr/>
      </p:nvGrpSpPr>
      <p:grpSpPr>
        <a:xfrm>
          <a:off x="0" y="0"/>
          <a:ext cx="0" cy="0"/>
          <a:chOff x="0" y="0"/>
          <a:chExt cx="0" cy="0"/>
        </a:xfrm>
      </p:grpSpPr>
      <p:sp>
        <p:nvSpPr>
          <p:cNvPr id="61" name="Google Shape;61;p43"/>
          <p:cNvSpPr/>
          <p:nvPr/>
        </p:nvSpPr>
        <p:spPr>
          <a:xfrm>
            <a:off x="0" y="0"/>
            <a:ext cx="24377650" cy="13716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599">
              <a:solidFill>
                <a:schemeClr val="lt1"/>
              </a:solidFill>
              <a:latin typeface="Trebuchet MS"/>
              <a:ea typeface="Trebuchet MS"/>
              <a:cs typeface="Trebuchet MS"/>
              <a:sym typeface="Trebuchet MS"/>
            </a:endParaRPr>
          </a:p>
        </p:txBody>
      </p:sp>
      <p:sp>
        <p:nvSpPr>
          <p:cNvPr id="62" name="Google Shape;62;p43"/>
          <p:cNvSpPr txBox="1">
            <a:spLocks noGrp="1"/>
          </p:cNvSpPr>
          <p:nvPr>
            <p:ph type="title"/>
          </p:nvPr>
        </p:nvSpPr>
        <p:spPr>
          <a:xfrm>
            <a:off x="1354314" y="1219200"/>
            <a:ext cx="18509665" cy="26416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lt2"/>
              </a:buClr>
              <a:buSzPts val="7198"/>
              <a:buFont typeface="Arial"/>
              <a:buNone/>
              <a:defRPr sz="7198">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43"/>
          <p:cNvSpPr txBox="1">
            <a:spLocks noGrp="1"/>
          </p:cNvSpPr>
          <p:nvPr>
            <p:ph type="body" idx="1"/>
          </p:nvPr>
        </p:nvSpPr>
        <p:spPr>
          <a:xfrm>
            <a:off x="1354315" y="4321179"/>
            <a:ext cx="18509663" cy="7761546"/>
          </a:xfrm>
          <a:prstGeom prst="rect">
            <a:avLst/>
          </a:prstGeom>
          <a:noFill/>
          <a:ln>
            <a:noFill/>
          </a:ln>
        </p:spPr>
        <p:txBody>
          <a:bodyPr spcFirstLastPara="1" wrap="square" lIns="91425" tIns="45700" rIns="91425" bIns="45700" anchor="t" anchorCtr="0">
            <a:normAutofit/>
          </a:bodyPr>
          <a:lstStyle>
            <a:lvl1pPr marL="457200" lvl="0" indent="-411429" algn="l">
              <a:spcBef>
                <a:spcPts val="2000"/>
              </a:spcBef>
              <a:spcAft>
                <a:spcPts val="0"/>
              </a:spcAft>
              <a:buSzPts val="2879"/>
              <a:buChar char="►"/>
              <a:defRPr>
                <a:solidFill>
                  <a:schemeClr val="lt2"/>
                </a:solidFill>
              </a:defRPr>
            </a:lvl1pPr>
            <a:lvl2pPr marL="914400" lvl="1" indent="-391109" algn="l">
              <a:spcBef>
                <a:spcPts val="2000"/>
              </a:spcBef>
              <a:spcAft>
                <a:spcPts val="0"/>
              </a:spcAft>
              <a:buSzPts val="2559"/>
              <a:buChar char="►"/>
              <a:defRPr>
                <a:solidFill>
                  <a:schemeClr val="lt2"/>
                </a:solidFill>
              </a:defRPr>
            </a:lvl2pPr>
            <a:lvl3pPr marL="1371600" lvl="2" indent="-370789" algn="l">
              <a:spcBef>
                <a:spcPts val="2000"/>
              </a:spcBef>
              <a:spcAft>
                <a:spcPts val="0"/>
              </a:spcAft>
              <a:buSzPts val="2239"/>
              <a:buChar char="►"/>
              <a:defRPr>
                <a:solidFill>
                  <a:schemeClr val="lt2"/>
                </a:solidFill>
              </a:defRPr>
            </a:lvl3pPr>
            <a:lvl4pPr marL="1828800" lvl="3" indent="-350469" algn="l">
              <a:spcBef>
                <a:spcPts val="2000"/>
              </a:spcBef>
              <a:spcAft>
                <a:spcPts val="0"/>
              </a:spcAft>
              <a:buSzPts val="1919"/>
              <a:buChar char="►"/>
              <a:defRPr>
                <a:solidFill>
                  <a:schemeClr val="lt2"/>
                </a:solidFill>
              </a:defRPr>
            </a:lvl4pPr>
            <a:lvl5pPr marL="2286000" lvl="4" indent="-350469" algn="l">
              <a:spcBef>
                <a:spcPts val="2000"/>
              </a:spcBef>
              <a:spcAft>
                <a:spcPts val="0"/>
              </a:spcAft>
              <a:buSzPts val="1919"/>
              <a:buChar char="►"/>
              <a:defRPr>
                <a:solidFill>
                  <a:schemeClr val="lt2"/>
                </a:solidFill>
              </a:defRPr>
            </a:lvl5pPr>
            <a:lvl6pPr marL="2743200" lvl="5" indent="-320039" algn="l">
              <a:spcBef>
                <a:spcPts val="2000"/>
              </a:spcBef>
              <a:spcAft>
                <a:spcPts val="0"/>
              </a:spcAft>
              <a:buSzPts val="1440"/>
              <a:buChar char="►"/>
              <a:defRPr/>
            </a:lvl6pPr>
            <a:lvl7pPr marL="3200400" lvl="6" indent="-320039" algn="l">
              <a:spcBef>
                <a:spcPts val="2000"/>
              </a:spcBef>
              <a:spcAft>
                <a:spcPts val="0"/>
              </a:spcAft>
              <a:buSzPts val="1440"/>
              <a:buChar char="►"/>
              <a:defRPr/>
            </a:lvl7pPr>
            <a:lvl8pPr marL="3657600" lvl="7" indent="-320040" algn="l">
              <a:spcBef>
                <a:spcPts val="2000"/>
              </a:spcBef>
              <a:spcAft>
                <a:spcPts val="0"/>
              </a:spcAft>
              <a:buSzPts val="1440"/>
              <a:buChar char="►"/>
              <a:defRPr/>
            </a:lvl8pPr>
            <a:lvl9pPr marL="4114800" lvl="8" indent="-320040" algn="l">
              <a:spcBef>
                <a:spcPts val="2000"/>
              </a:spcBef>
              <a:spcAft>
                <a:spcPts val="0"/>
              </a:spcAft>
              <a:buSzPts val="1440"/>
              <a:buChar char="►"/>
              <a:defRPr/>
            </a:lvl9pPr>
          </a:lstStyle>
          <a:p>
            <a:endParaRPr/>
          </a:p>
        </p:txBody>
      </p:sp>
      <p:pic>
        <p:nvPicPr>
          <p:cNvPr id="64" name="Google Shape;64;p43"/>
          <p:cNvPicPr preferRelativeResize="0"/>
          <p:nvPr/>
        </p:nvPicPr>
        <p:blipFill rotWithShape="1">
          <a:blip r:embed="rId2">
            <a:alphaModFix/>
          </a:blip>
          <a:srcRect/>
          <a:stretch/>
        </p:blipFill>
        <p:spPr>
          <a:xfrm>
            <a:off x="19863980" y="159253"/>
            <a:ext cx="4813290" cy="1925818"/>
          </a:xfrm>
          <a:prstGeom prst="rect">
            <a:avLst/>
          </a:prstGeom>
          <a:noFill/>
          <a:ln>
            <a:noFill/>
          </a:ln>
        </p:spPr>
      </p:pic>
    </p:spTree>
    <p:extLst>
      <p:ext uri="{BB962C8B-B14F-4D97-AF65-F5344CB8AC3E}">
        <p14:creationId xmlns:p14="http://schemas.microsoft.com/office/powerpoint/2010/main" val="402384667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matchingName="4_Otsikko ja sisältö">
  <p:cSld name="4_Otsikko ja sisältö">
    <p:spTree>
      <p:nvGrpSpPr>
        <p:cNvPr id="1" name="Shape 65"/>
        <p:cNvGrpSpPr/>
        <p:nvPr/>
      </p:nvGrpSpPr>
      <p:grpSpPr>
        <a:xfrm>
          <a:off x="0" y="0"/>
          <a:ext cx="0" cy="0"/>
          <a:chOff x="0" y="0"/>
          <a:chExt cx="0" cy="0"/>
        </a:xfrm>
      </p:grpSpPr>
      <p:sp>
        <p:nvSpPr>
          <p:cNvPr id="66" name="Google Shape;66;p44"/>
          <p:cNvSpPr/>
          <p:nvPr/>
        </p:nvSpPr>
        <p:spPr>
          <a:xfrm>
            <a:off x="0" y="0"/>
            <a:ext cx="24377650" cy="13716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599">
              <a:solidFill>
                <a:schemeClr val="lt1"/>
              </a:solidFill>
              <a:latin typeface="Trebuchet MS"/>
              <a:ea typeface="Trebuchet MS"/>
              <a:cs typeface="Trebuchet MS"/>
              <a:sym typeface="Trebuchet MS"/>
            </a:endParaRPr>
          </a:p>
        </p:txBody>
      </p:sp>
      <p:sp>
        <p:nvSpPr>
          <p:cNvPr id="67" name="Google Shape;67;p44"/>
          <p:cNvSpPr txBox="1">
            <a:spLocks noGrp="1"/>
          </p:cNvSpPr>
          <p:nvPr>
            <p:ph type="title"/>
          </p:nvPr>
        </p:nvSpPr>
        <p:spPr>
          <a:xfrm>
            <a:off x="1354314" y="1219200"/>
            <a:ext cx="18509665" cy="26416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7198"/>
              <a:buFont typeface="Arial"/>
              <a:buNone/>
              <a:defRPr sz="7198">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44"/>
          <p:cNvSpPr txBox="1">
            <a:spLocks noGrp="1"/>
          </p:cNvSpPr>
          <p:nvPr>
            <p:ph type="body" idx="1"/>
          </p:nvPr>
        </p:nvSpPr>
        <p:spPr>
          <a:xfrm>
            <a:off x="1354315" y="4321179"/>
            <a:ext cx="18509663" cy="7761546"/>
          </a:xfrm>
          <a:prstGeom prst="rect">
            <a:avLst/>
          </a:prstGeom>
          <a:noFill/>
          <a:ln>
            <a:noFill/>
          </a:ln>
        </p:spPr>
        <p:txBody>
          <a:bodyPr spcFirstLastPara="1" wrap="square" lIns="91425" tIns="45700" rIns="91425" bIns="45700" anchor="t" anchorCtr="0">
            <a:normAutofit/>
          </a:bodyPr>
          <a:lstStyle>
            <a:lvl1pPr marL="457200" lvl="0" indent="-411429" algn="l">
              <a:spcBef>
                <a:spcPts val="2000"/>
              </a:spcBef>
              <a:spcAft>
                <a:spcPts val="0"/>
              </a:spcAft>
              <a:buSzPts val="2879"/>
              <a:buChar char="►"/>
              <a:defRPr>
                <a:solidFill>
                  <a:schemeClr val="dk1"/>
                </a:solidFill>
              </a:defRPr>
            </a:lvl1pPr>
            <a:lvl2pPr marL="914400" lvl="1" indent="-391109" algn="l">
              <a:spcBef>
                <a:spcPts val="2000"/>
              </a:spcBef>
              <a:spcAft>
                <a:spcPts val="0"/>
              </a:spcAft>
              <a:buSzPts val="2559"/>
              <a:buChar char="►"/>
              <a:defRPr>
                <a:solidFill>
                  <a:schemeClr val="dk1"/>
                </a:solidFill>
              </a:defRPr>
            </a:lvl2pPr>
            <a:lvl3pPr marL="1371600" lvl="2" indent="-370789" algn="l">
              <a:spcBef>
                <a:spcPts val="2000"/>
              </a:spcBef>
              <a:spcAft>
                <a:spcPts val="0"/>
              </a:spcAft>
              <a:buSzPts val="2239"/>
              <a:buChar char="►"/>
              <a:defRPr>
                <a:solidFill>
                  <a:schemeClr val="dk1"/>
                </a:solidFill>
              </a:defRPr>
            </a:lvl3pPr>
            <a:lvl4pPr marL="1828800" lvl="3" indent="-350469" algn="l">
              <a:spcBef>
                <a:spcPts val="2000"/>
              </a:spcBef>
              <a:spcAft>
                <a:spcPts val="0"/>
              </a:spcAft>
              <a:buSzPts val="1919"/>
              <a:buChar char="►"/>
              <a:defRPr>
                <a:solidFill>
                  <a:schemeClr val="dk1"/>
                </a:solidFill>
              </a:defRPr>
            </a:lvl4pPr>
            <a:lvl5pPr marL="2286000" lvl="4" indent="-350469" algn="l">
              <a:spcBef>
                <a:spcPts val="2000"/>
              </a:spcBef>
              <a:spcAft>
                <a:spcPts val="0"/>
              </a:spcAft>
              <a:buSzPts val="1919"/>
              <a:buChar char="►"/>
              <a:defRPr>
                <a:solidFill>
                  <a:schemeClr val="dk1"/>
                </a:solidFill>
              </a:defRPr>
            </a:lvl5pPr>
            <a:lvl6pPr marL="2743200" lvl="5" indent="-320039" algn="l">
              <a:spcBef>
                <a:spcPts val="2000"/>
              </a:spcBef>
              <a:spcAft>
                <a:spcPts val="0"/>
              </a:spcAft>
              <a:buSzPts val="1440"/>
              <a:buChar char="►"/>
              <a:defRPr/>
            </a:lvl6pPr>
            <a:lvl7pPr marL="3200400" lvl="6" indent="-320039" algn="l">
              <a:spcBef>
                <a:spcPts val="2000"/>
              </a:spcBef>
              <a:spcAft>
                <a:spcPts val="0"/>
              </a:spcAft>
              <a:buSzPts val="1440"/>
              <a:buChar char="►"/>
              <a:defRPr/>
            </a:lvl7pPr>
            <a:lvl8pPr marL="3657600" lvl="7" indent="-320040" algn="l">
              <a:spcBef>
                <a:spcPts val="2000"/>
              </a:spcBef>
              <a:spcAft>
                <a:spcPts val="0"/>
              </a:spcAft>
              <a:buSzPts val="1440"/>
              <a:buChar char="►"/>
              <a:defRPr/>
            </a:lvl8pPr>
            <a:lvl9pPr marL="4114800" lvl="8" indent="-320040" algn="l">
              <a:spcBef>
                <a:spcPts val="2000"/>
              </a:spcBef>
              <a:spcAft>
                <a:spcPts val="0"/>
              </a:spcAft>
              <a:buSzPts val="1440"/>
              <a:buChar char="►"/>
              <a:defRPr/>
            </a:lvl9pPr>
          </a:lstStyle>
          <a:p>
            <a:endParaRPr/>
          </a:p>
        </p:txBody>
      </p:sp>
      <p:pic>
        <p:nvPicPr>
          <p:cNvPr id="69" name="Google Shape;69;p44" descr="Kuva, joka sisältää kohteen teksti&#10;&#10;Kuvaus luotu automaattisesti"/>
          <p:cNvPicPr preferRelativeResize="0"/>
          <p:nvPr/>
        </p:nvPicPr>
        <p:blipFill rotWithShape="1">
          <a:blip r:embed="rId2">
            <a:alphaModFix/>
          </a:blip>
          <a:srcRect/>
          <a:stretch/>
        </p:blipFill>
        <p:spPr>
          <a:xfrm>
            <a:off x="19863978" y="159253"/>
            <a:ext cx="4813294" cy="1925818"/>
          </a:xfrm>
          <a:prstGeom prst="rect">
            <a:avLst/>
          </a:prstGeom>
          <a:noFill/>
          <a:ln>
            <a:noFill/>
          </a:ln>
        </p:spPr>
      </p:pic>
    </p:spTree>
    <p:extLst>
      <p:ext uri="{BB962C8B-B14F-4D97-AF65-F5344CB8AC3E}">
        <p14:creationId xmlns:p14="http://schemas.microsoft.com/office/powerpoint/2010/main" val="129500777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Kaksi sisältökohdetta">
  <p:cSld name="Kaksi sisältökohdetta">
    <p:spTree>
      <p:nvGrpSpPr>
        <p:cNvPr id="1" name="Shape 70"/>
        <p:cNvGrpSpPr/>
        <p:nvPr/>
      </p:nvGrpSpPr>
      <p:grpSpPr>
        <a:xfrm>
          <a:off x="0" y="0"/>
          <a:ext cx="0" cy="0"/>
          <a:chOff x="0" y="0"/>
          <a:chExt cx="0" cy="0"/>
        </a:xfrm>
      </p:grpSpPr>
      <p:sp>
        <p:nvSpPr>
          <p:cNvPr id="71" name="Google Shape;71;p45"/>
          <p:cNvSpPr txBox="1">
            <a:spLocks noGrp="1"/>
          </p:cNvSpPr>
          <p:nvPr>
            <p:ph type="title"/>
          </p:nvPr>
        </p:nvSpPr>
        <p:spPr>
          <a:xfrm>
            <a:off x="1354315" y="1219200"/>
            <a:ext cx="17188859" cy="26416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45"/>
          <p:cNvSpPr txBox="1">
            <a:spLocks noGrp="1"/>
          </p:cNvSpPr>
          <p:nvPr>
            <p:ph type="body" idx="1"/>
          </p:nvPr>
        </p:nvSpPr>
        <p:spPr>
          <a:xfrm>
            <a:off x="1354316" y="4321178"/>
            <a:ext cx="8365891" cy="7761544"/>
          </a:xfrm>
          <a:prstGeom prst="rect">
            <a:avLst/>
          </a:prstGeom>
          <a:noFill/>
          <a:ln>
            <a:noFill/>
          </a:ln>
        </p:spPr>
        <p:txBody>
          <a:bodyPr spcFirstLastPara="1" wrap="square" lIns="91425" tIns="45700" rIns="91425" bIns="45700" anchor="t" anchorCtr="0">
            <a:normAutofit/>
          </a:bodyPr>
          <a:lstStyle>
            <a:lvl1pPr marL="457200" lvl="0" indent="-320040" algn="l">
              <a:spcBef>
                <a:spcPts val="2000"/>
              </a:spcBef>
              <a:spcAft>
                <a:spcPts val="0"/>
              </a:spcAft>
              <a:buSzPts val="1440"/>
              <a:buChar char="►"/>
              <a:defRPr/>
            </a:lvl1pPr>
            <a:lvl2pPr marL="914400" lvl="1" indent="-320040" algn="l">
              <a:spcBef>
                <a:spcPts val="2000"/>
              </a:spcBef>
              <a:spcAft>
                <a:spcPts val="0"/>
              </a:spcAft>
              <a:buSzPts val="1440"/>
              <a:buChar char="►"/>
              <a:defRPr/>
            </a:lvl2pPr>
            <a:lvl3pPr marL="1371600" lvl="2" indent="-320039" algn="l">
              <a:spcBef>
                <a:spcPts val="2000"/>
              </a:spcBef>
              <a:spcAft>
                <a:spcPts val="0"/>
              </a:spcAft>
              <a:buSzPts val="1440"/>
              <a:buChar char="►"/>
              <a:defRPr/>
            </a:lvl3pPr>
            <a:lvl4pPr marL="1828800" lvl="3" indent="-320039" algn="l">
              <a:spcBef>
                <a:spcPts val="2000"/>
              </a:spcBef>
              <a:spcAft>
                <a:spcPts val="0"/>
              </a:spcAft>
              <a:buSzPts val="1440"/>
              <a:buChar char="►"/>
              <a:defRPr/>
            </a:lvl4pPr>
            <a:lvl5pPr marL="2286000" lvl="4" indent="-320039" algn="l">
              <a:spcBef>
                <a:spcPts val="2000"/>
              </a:spcBef>
              <a:spcAft>
                <a:spcPts val="0"/>
              </a:spcAft>
              <a:buSzPts val="1440"/>
              <a:buChar char="►"/>
              <a:defRPr/>
            </a:lvl5pPr>
            <a:lvl6pPr marL="2743200" lvl="5" indent="-320039" algn="l">
              <a:spcBef>
                <a:spcPts val="2000"/>
              </a:spcBef>
              <a:spcAft>
                <a:spcPts val="0"/>
              </a:spcAft>
              <a:buSzPts val="1440"/>
              <a:buChar char="►"/>
              <a:defRPr/>
            </a:lvl6pPr>
            <a:lvl7pPr marL="3200400" lvl="6" indent="-320039" algn="l">
              <a:spcBef>
                <a:spcPts val="2000"/>
              </a:spcBef>
              <a:spcAft>
                <a:spcPts val="0"/>
              </a:spcAft>
              <a:buSzPts val="1440"/>
              <a:buChar char="►"/>
              <a:defRPr/>
            </a:lvl7pPr>
            <a:lvl8pPr marL="3657600" lvl="7" indent="-320040" algn="l">
              <a:spcBef>
                <a:spcPts val="2000"/>
              </a:spcBef>
              <a:spcAft>
                <a:spcPts val="0"/>
              </a:spcAft>
              <a:buSzPts val="1440"/>
              <a:buChar char="►"/>
              <a:defRPr/>
            </a:lvl8pPr>
            <a:lvl9pPr marL="4114800" lvl="8" indent="-320040" algn="l">
              <a:spcBef>
                <a:spcPts val="2000"/>
              </a:spcBef>
              <a:spcAft>
                <a:spcPts val="0"/>
              </a:spcAft>
              <a:buSzPts val="1440"/>
              <a:buChar char="►"/>
              <a:defRPr/>
            </a:lvl9pPr>
          </a:lstStyle>
          <a:p>
            <a:endParaRPr/>
          </a:p>
        </p:txBody>
      </p:sp>
      <p:sp>
        <p:nvSpPr>
          <p:cNvPr id="73" name="Google Shape;73;p45"/>
          <p:cNvSpPr txBox="1">
            <a:spLocks noGrp="1"/>
          </p:cNvSpPr>
          <p:nvPr>
            <p:ph type="body" idx="2"/>
          </p:nvPr>
        </p:nvSpPr>
        <p:spPr>
          <a:xfrm>
            <a:off x="10177289" y="4321179"/>
            <a:ext cx="8365889" cy="7761546"/>
          </a:xfrm>
          <a:prstGeom prst="rect">
            <a:avLst/>
          </a:prstGeom>
          <a:noFill/>
          <a:ln>
            <a:noFill/>
          </a:ln>
        </p:spPr>
        <p:txBody>
          <a:bodyPr spcFirstLastPara="1" wrap="square" lIns="91425" tIns="45700" rIns="91425" bIns="45700" anchor="t" anchorCtr="0">
            <a:normAutofit/>
          </a:bodyPr>
          <a:lstStyle>
            <a:lvl1pPr marL="457200" lvl="0" indent="-320040" algn="l">
              <a:spcBef>
                <a:spcPts val="2000"/>
              </a:spcBef>
              <a:spcAft>
                <a:spcPts val="0"/>
              </a:spcAft>
              <a:buSzPts val="1440"/>
              <a:buChar char="►"/>
              <a:defRPr/>
            </a:lvl1pPr>
            <a:lvl2pPr marL="914400" lvl="1" indent="-320040" algn="l">
              <a:spcBef>
                <a:spcPts val="2000"/>
              </a:spcBef>
              <a:spcAft>
                <a:spcPts val="0"/>
              </a:spcAft>
              <a:buSzPts val="1440"/>
              <a:buChar char="►"/>
              <a:defRPr/>
            </a:lvl2pPr>
            <a:lvl3pPr marL="1371600" lvl="2" indent="-320039" algn="l">
              <a:spcBef>
                <a:spcPts val="2000"/>
              </a:spcBef>
              <a:spcAft>
                <a:spcPts val="0"/>
              </a:spcAft>
              <a:buSzPts val="1440"/>
              <a:buChar char="►"/>
              <a:defRPr/>
            </a:lvl3pPr>
            <a:lvl4pPr marL="1828800" lvl="3" indent="-320039" algn="l">
              <a:spcBef>
                <a:spcPts val="2000"/>
              </a:spcBef>
              <a:spcAft>
                <a:spcPts val="0"/>
              </a:spcAft>
              <a:buSzPts val="1440"/>
              <a:buChar char="►"/>
              <a:defRPr/>
            </a:lvl4pPr>
            <a:lvl5pPr marL="2286000" lvl="4" indent="-320039" algn="l">
              <a:spcBef>
                <a:spcPts val="2000"/>
              </a:spcBef>
              <a:spcAft>
                <a:spcPts val="0"/>
              </a:spcAft>
              <a:buSzPts val="1440"/>
              <a:buChar char="►"/>
              <a:defRPr/>
            </a:lvl5pPr>
            <a:lvl6pPr marL="2743200" lvl="5" indent="-320039" algn="l">
              <a:spcBef>
                <a:spcPts val="2000"/>
              </a:spcBef>
              <a:spcAft>
                <a:spcPts val="0"/>
              </a:spcAft>
              <a:buSzPts val="1440"/>
              <a:buChar char="►"/>
              <a:defRPr/>
            </a:lvl6pPr>
            <a:lvl7pPr marL="3200400" lvl="6" indent="-320039" algn="l">
              <a:spcBef>
                <a:spcPts val="2000"/>
              </a:spcBef>
              <a:spcAft>
                <a:spcPts val="0"/>
              </a:spcAft>
              <a:buSzPts val="1440"/>
              <a:buChar char="►"/>
              <a:defRPr/>
            </a:lvl7pPr>
            <a:lvl8pPr marL="3657600" lvl="7" indent="-320040" algn="l">
              <a:spcBef>
                <a:spcPts val="2000"/>
              </a:spcBef>
              <a:spcAft>
                <a:spcPts val="0"/>
              </a:spcAft>
              <a:buSzPts val="1440"/>
              <a:buChar char="►"/>
              <a:defRPr/>
            </a:lvl8pPr>
            <a:lvl9pPr marL="4114800" lvl="8" indent="-320040" algn="l">
              <a:spcBef>
                <a:spcPts val="2000"/>
              </a:spcBef>
              <a:spcAft>
                <a:spcPts val="0"/>
              </a:spcAft>
              <a:buSzPts val="1440"/>
              <a:buChar char="►"/>
              <a:defRPr/>
            </a:lvl9pPr>
          </a:lstStyle>
          <a:p>
            <a:endParaRPr/>
          </a:p>
        </p:txBody>
      </p:sp>
    </p:spTree>
    <p:extLst>
      <p:ext uri="{BB962C8B-B14F-4D97-AF65-F5344CB8AC3E}">
        <p14:creationId xmlns:p14="http://schemas.microsoft.com/office/powerpoint/2010/main" val="1147917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2_Otsikko ja sisältö">
    <p:spTree>
      <p:nvGrpSpPr>
        <p:cNvPr id="1" name=""/>
        <p:cNvGrpSpPr/>
        <p:nvPr/>
      </p:nvGrpSpPr>
      <p:grpSpPr>
        <a:xfrm>
          <a:off x="0" y="0"/>
          <a:ext cx="0" cy="0"/>
          <a:chOff x="0" y="0"/>
          <a:chExt cx="0" cy="0"/>
        </a:xfrm>
      </p:grpSpPr>
      <p:sp>
        <p:nvSpPr>
          <p:cNvPr id="2" name="Title 1"/>
          <p:cNvSpPr>
            <a:spLocks noGrp="1"/>
          </p:cNvSpPr>
          <p:nvPr>
            <p:ph type="title"/>
          </p:nvPr>
        </p:nvSpPr>
        <p:spPr>
          <a:xfrm>
            <a:off x="1354316" y="1219200"/>
            <a:ext cx="18694200" cy="2641600"/>
          </a:xfrm>
        </p:spPr>
        <p:txBody>
          <a:bodyPr>
            <a:normAutofit/>
          </a:bodyPr>
          <a:lstStyle>
            <a:lvl1pPr>
              <a:defRPr sz="7198"/>
            </a:lvl1pPr>
          </a:lstStyle>
          <a:p>
            <a:r>
              <a:rPr lang="fi-FI"/>
              <a:t>Muokkaa ots. perustyyl. napsautt.</a:t>
            </a:r>
            <a:endParaRPr lang="en-US"/>
          </a:p>
        </p:txBody>
      </p:sp>
      <p:sp>
        <p:nvSpPr>
          <p:cNvPr id="3" name="Content Placeholder 2"/>
          <p:cNvSpPr>
            <a:spLocks noGrp="1"/>
          </p:cNvSpPr>
          <p:nvPr>
            <p:ph idx="1"/>
          </p:nvPr>
        </p:nvSpPr>
        <p:spPr>
          <a:xfrm>
            <a:off x="1354316" y="4321179"/>
            <a:ext cx="18694200" cy="7761546"/>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pic>
        <p:nvPicPr>
          <p:cNvPr id="4" name="Kuva 3" descr="Kuva, joka sisältää kohteen teksti&#10;&#10;Kuvaus luotu automaattisesti">
            <a:extLst>
              <a:ext uri="{FF2B5EF4-FFF2-40B4-BE49-F238E27FC236}">
                <a16:creationId xmlns:a16="http://schemas.microsoft.com/office/drawing/2014/main" id="{D7F8BAA9-91D1-483A-ABEC-EEDE46C296E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863978" y="159253"/>
            <a:ext cx="4813294" cy="1925818"/>
          </a:xfrm>
          <a:prstGeom prst="rect">
            <a:avLst/>
          </a:prstGeom>
        </p:spPr>
      </p:pic>
      <p:sp>
        <p:nvSpPr>
          <p:cNvPr id="5" name="Suorakulmio 4">
            <a:extLst>
              <a:ext uri="{FF2B5EF4-FFF2-40B4-BE49-F238E27FC236}">
                <a16:creationId xmlns:a16="http://schemas.microsoft.com/office/drawing/2014/main" id="{D825BF6E-37B3-4DB9-AD4E-4818D4EEA753}"/>
              </a:ext>
            </a:extLst>
          </p:cNvPr>
          <p:cNvSpPr/>
          <p:nvPr/>
        </p:nvSpPr>
        <p:spPr>
          <a:xfrm>
            <a:off x="0" y="0"/>
            <a:ext cx="24377650" cy="13716000"/>
          </a:xfrm>
          <a:prstGeom prst="rect">
            <a:avLst/>
          </a:prstGeom>
          <a:noFill/>
          <a:ln w="127000" cap="sq">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599"/>
          </a:p>
        </p:txBody>
      </p:sp>
    </p:spTree>
    <p:extLst>
      <p:ext uri="{BB962C8B-B14F-4D97-AF65-F5344CB8AC3E}">
        <p14:creationId xmlns:p14="http://schemas.microsoft.com/office/powerpoint/2010/main" val="93636651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matchingName="Kolme sisältökohdetta">
  <p:cSld name="Kolme sisältökohdetta">
    <p:spTree>
      <p:nvGrpSpPr>
        <p:cNvPr id="1" name="Shape 74"/>
        <p:cNvGrpSpPr/>
        <p:nvPr/>
      </p:nvGrpSpPr>
      <p:grpSpPr>
        <a:xfrm>
          <a:off x="0" y="0"/>
          <a:ext cx="0" cy="0"/>
          <a:chOff x="0" y="0"/>
          <a:chExt cx="0" cy="0"/>
        </a:xfrm>
      </p:grpSpPr>
      <p:sp>
        <p:nvSpPr>
          <p:cNvPr id="75" name="Google Shape;75;p46"/>
          <p:cNvSpPr/>
          <p:nvPr/>
        </p:nvSpPr>
        <p:spPr>
          <a:xfrm>
            <a:off x="0" y="0"/>
            <a:ext cx="24377650" cy="32698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599">
              <a:solidFill>
                <a:schemeClr val="lt1"/>
              </a:solidFill>
              <a:latin typeface="Trebuchet MS"/>
              <a:ea typeface="Trebuchet MS"/>
              <a:cs typeface="Trebuchet MS"/>
              <a:sym typeface="Trebuchet MS"/>
            </a:endParaRPr>
          </a:p>
        </p:txBody>
      </p:sp>
      <p:sp>
        <p:nvSpPr>
          <p:cNvPr id="76" name="Google Shape;76;p46"/>
          <p:cNvSpPr/>
          <p:nvPr/>
        </p:nvSpPr>
        <p:spPr>
          <a:xfrm>
            <a:off x="16169376" y="3269800"/>
            <a:ext cx="8208274" cy="10446200"/>
          </a:xfrm>
          <a:prstGeom prst="rect">
            <a:avLst/>
          </a:prstGeom>
          <a:solidFill>
            <a:schemeClr val="accent6"/>
          </a:solidFill>
          <a:ln w="19050" cap="rnd" cmpd="sng">
            <a:solidFill>
              <a:srgbClr val="33536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599">
              <a:solidFill>
                <a:schemeClr val="lt1"/>
              </a:solidFill>
              <a:latin typeface="Trebuchet MS"/>
              <a:ea typeface="Trebuchet MS"/>
              <a:cs typeface="Trebuchet MS"/>
              <a:sym typeface="Trebuchet MS"/>
            </a:endParaRPr>
          </a:p>
        </p:txBody>
      </p:sp>
      <p:sp>
        <p:nvSpPr>
          <p:cNvPr id="77" name="Google Shape;77;p46"/>
          <p:cNvSpPr/>
          <p:nvPr/>
        </p:nvSpPr>
        <p:spPr>
          <a:xfrm>
            <a:off x="8113187" y="3269800"/>
            <a:ext cx="8056189" cy="10446200"/>
          </a:xfrm>
          <a:prstGeom prst="rect">
            <a:avLst/>
          </a:prstGeom>
          <a:solidFill>
            <a:schemeClr val="accent5"/>
          </a:solidFill>
          <a:ln w="19050" cap="rnd" cmpd="sng">
            <a:solidFill>
              <a:srgbClr val="08192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599">
              <a:solidFill>
                <a:schemeClr val="lt1"/>
              </a:solidFill>
              <a:latin typeface="Trebuchet MS"/>
              <a:ea typeface="Trebuchet MS"/>
              <a:cs typeface="Trebuchet MS"/>
              <a:sym typeface="Trebuchet MS"/>
            </a:endParaRPr>
          </a:p>
        </p:txBody>
      </p:sp>
      <p:sp>
        <p:nvSpPr>
          <p:cNvPr id="78" name="Google Shape;78;p46"/>
          <p:cNvSpPr/>
          <p:nvPr/>
        </p:nvSpPr>
        <p:spPr>
          <a:xfrm>
            <a:off x="0" y="3269800"/>
            <a:ext cx="8113187" cy="104462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599">
              <a:solidFill>
                <a:schemeClr val="lt1"/>
              </a:solidFill>
              <a:latin typeface="Trebuchet MS"/>
              <a:ea typeface="Trebuchet MS"/>
              <a:cs typeface="Trebuchet MS"/>
              <a:sym typeface="Trebuchet MS"/>
            </a:endParaRPr>
          </a:p>
        </p:txBody>
      </p:sp>
      <p:sp>
        <p:nvSpPr>
          <p:cNvPr id="79" name="Google Shape;79;p46"/>
          <p:cNvSpPr txBox="1">
            <a:spLocks noGrp="1"/>
          </p:cNvSpPr>
          <p:nvPr>
            <p:ph type="title"/>
          </p:nvPr>
        </p:nvSpPr>
        <p:spPr>
          <a:xfrm>
            <a:off x="3594396" y="667421"/>
            <a:ext cx="17188859" cy="1962370"/>
          </a:xfrm>
          <a:prstGeom prst="rect">
            <a:avLst/>
          </a:prstGeom>
          <a:noFill/>
          <a:ln>
            <a:noFill/>
          </a:ln>
        </p:spPr>
        <p:txBody>
          <a:bodyPr spcFirstLastPara="1" wrap="square" lIns="91425" tIns="45700" rIns="91425" bIns="45700" anchor="t" anchorCtr="0">
            <a:normAutofit/>
          </a:bodyPr>
          <a:lstStyle>
            <a:lvl1pPr lvl="0" algn="ctr">
              <a:spcBef>
                <a:spcPts val="0"/>
              </a:spcBef>
              <a:spcAft>
                <a:spcPts val="0"/>
              </a:spcAft>
              <a:buClr>
                <a:schemeClr val="accent5"/>
              </a:buClr>
              <a:buSzPts val="7198"/>
              <a:buFont typeface="Arial"/>
              <a:buNone/>
              <a:defRPr>
                <a:solidFill>
                  <a:schemeClr val="accent5"/>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pic>
        <p:nvPicPr>
          <p:cNvPr id="80" name="Google Shape;80;p46" descr="Kuva, joka sisältää kohteen teksti&#10;&#10;Kuvaus luotu automaattisesti"/>
          <p:cNvPicPr preferRelativeResize="0"/>
          <p:nvPr/>
        </p:nvPicPr>
        <p:blipFill rotWithShape="1">
          <a:blip r:embed="rId2">
            <a:alphaModFix/>
          </a:blip>
          <a:srcRect/>
          <a:stretch/>
        </p:blipFill>
        <p:spPr>
          <a:xfrm>
            <a:off x="19863978" y="159253"/>
            <a:ext cx="4813294" cy="1925818"/>
          </a:xfrm>
          <a:prstGeom prst="rect">
            <a:avLst/>
          </a:prstGeom>
          <a:noFill/>
          <a:ln>
            <a:noFill/>
          </a:ln>
        </p:spPr>
      </p:pic>
      <p:sp>
        <p:nvSpPr>
          <p:cNvPr id="81" name="Google Shape;81;p46"/>
          <p:cNvSpPr txBox="1">
            <a:spLocks noGrp="1"/>
          </p:cNvSpPr>
          <p:nvPr>
            <p:ph type="body" idx="1"/>
          </p:nvPr>
        </p:nvSpPr>
        <p:spPr>
          <a:xfrm>
            <a:off x="585010" y="4561086"/>
            <a:ext cx="7147278" cy="7761544"/>
          </a:xfrm>
          <a:prstGeom prst="rect">
            <a:avLst/>
          </a:prstGeom>
          <a:noFill/>
          <a:ln>
            <a:noFill/>
          </a:ln>
        </p:spPr>
        <p:txBody>
          <a:bodyPr spcFirstLastPara="1" wrap="square" lIns="91425" tIns="45700" rIns="91425" bIns="45700" anchor="t" anchorCtr="0">
            <a:normAutofit/>
          </a:bodyPr>
          <a:lstStyle>
            <a:lvl1pPr marL="457200" lvl="0" indent="-411429" algn="l">
              <a:spcBef>
                <a:spcPts val="2000"/>
              </a:spcBef>
              <a:spcAft>
                <a:spcPts val="0"/>
              </a:spcAft>
              <a:buSzPts val="2879"/>
              <a:buChar char="►"/>
              <a:defRPr>
                <a:solidFill>
                  <a:schemeClr val="accent5"/>
                </a:solidFill>
              </a:defRPr>
            </a:lvl1pPr>
            <a:lvl2pPr marL="914400" lvl="1" indent="-391109" algn="l">
              <a:spcBef>
                <a:spcPts val="2000"/>
              </a:spcBef>
              <a:spcAft>
                <a:spcPts val="0"/>
              </a:spcAft>
              <a:buSzPts val="2559"/>
              <a:buChar char="►"/>
              <a:defRPr>
                <a:solidFill>
                  <a:schemeClr val="accent5"/>
                </a:solidFill>
              </a:defRPr>
            </a:lvl2pPr>
            <a:lvl3pPr marL="1371600" lvl="2" indent="-370789" algn="l">
              <a:spcBef>
                <a:spcPts val="2000"/>
              </a:spcBef>
              <a:spcAft>
                <a:spcPts val="0"/>
              </a:spcAft>
              <a:buSzPts val="2239"/>
              <a:buChar char="►"/>
              <a:defRPr>
                <a:solidFill>
                  <a:schemeClr val="accent5"/>
                </a:solidFill>
              </a:defRPr>
            </a:lvl3pPr>
            <a:lvl4pPr marL="1828800" lvl="3" indent="-350469" algn="l">
              <a:spcBef>
                <a:spcPts val="2000"/>
              </a:spcBef>
              <a:spcAft>
                <a:spcPts val="0"/>
              </a:spcAft>
              <a:buSzPts val="1919"/>
              <a:buChar char="►"/>
              <a:defRPr>
                <a:solidFill>
                  <a:schemeClr val="accent5"/>
                </a:solidFill>
              </a:defRPr>
            </a:lvl4pPr>
            <a:lvl5pPr marL="2286000" lvl="4" indent="-350469" algn="l">
              <a:spcBef>
                <a:spcPts val="2000"/>
              </a:spcBef>
              <a:spcAft>
                <a:spcPts val="0"/>
              </a:spcAft>
              <a:buSzPts val="1919"/>
              <a:buChar char="►"/>
              <a:defRPr>
                <a:solidFill>
                  <a:schemeClr val="accent5"/>
                </a:solidFill>
              </a:defRPr>
            </a:lvl5pPr>
            <a:lvl6pPr marL="2743200" lvl="5" indent="-320039" algn="l">
              <a:spcBef>
                <a:spcPts val="2000"/>
              </a:spcBef>
              <a:spcAft>
                <a:spcPts val="0"/>
              </a:spcAft>
              <a:buSzPts val="1440"/>
              <a:buChar char="►"/>
              <a:defRPr/>
            </a:lvl6pPr>
            <a:lvl7pPr marL="3200400" lvl="6" indent="-320039" algn="l">
              <a:spcBef>
                <a:spcPts val="2000"/>
              </a:spcBef>
              <a:spcAft>
                <a:spcPts val="0"/>
              </a:spcAft>
              <a:buSzPts val="1440"/>
              <a:buChar char="►"/>
              <a:defRPr/>
            </a:lvl7pPr>
            <a:lvl8pPr marL="3657600" lvl="7" indent="-320040" algn="l">
              <a:spcBef>
                <a:spcPts val="2000"/>
              </a:spcBef>
              <a:spcAft>
                <a:spcPts val="0"/>
              </a:spcAft>
              <a:buSzPts val="1440"/>
              <a:buChar char="►"/>
              <a:defRPr/>
            </a:lvl8pPr>
            <a:lvl9pPr marL="4114800" lvl="8" indent="-320040" algn="l">
              <a:spcBef>
                <a:spcPts val="2000"/>
              </a:spcBef>
              <a:spcAft>
                <a:spcPts val="0"/>
              </a:spcAft>
              <a:buSzPts val="1440"/>
              <a:buChar char="►"/>
              <a:defRPr/>
            </a:lvl9pPr>
          </a:lstStyle>
          <a:p>
            <a:endParaRPr/>
          </a:p>
        </p:txBody>
      </p:sp>
      <p:sp>
        <p:nvSpPr>
          <p:cNvPr id="82" name="Google Shape;82;p46"/>
          <p:cNvSpPr txBox="1">
            <a:spLocks noGrp="1"/>
          </p:cNvSpPr>
          <p:nvPr>
            <p:ph type="body" idx="2"/>
          </p:nvPr>
        </p:nvSpPr>
        <p:spPr>
          <a:xfrm>
            <a:off x="8567642" y="4561086"/>
            <a:ext cx="7147278" cy="7761544"/>
          </a:xfrm>
          <a:prstGeom prst="rect">
            <a:avLst/>
          </a:prstGeom>
          <a:noFill/>
          <a:ln>
            <a:noFill/>
          </a:ln>
        </p:spPr>
        <p:txBody>
          <a:bodyPr spcFirstLastPara="1" wrap="square" lIns="91425" tIns="45700" rIns="91425" bIns="45700" anchor="t" anchorCtr="0">
            <a:normAutofit/>
          </a:bodyPr>
          <a:lstStyle>
            <a:lvl1pPr marL="457200" lvl="0" indent="-411429" algn="l">
              <a:spcBef>
                <a:spcPts val="2000"/>
              </a:spcBef>
              <a:spcAft>
                <a:spcPts val="0"/>
              </a:spcAft>
              <a:buSzPts val="2879"/>
              <a:buChar char="►"/>
              <a:defRPr>
                <a:solidFill>
                  <a:schemeClr val="lt1"/>
                </a:solidFill>
              </a:defRPr>
            </a:lvl1pPr>
            <a:lvl2pPr marL="914400" lvl="1" indent="-391109" algn="l">
              <a:spcBef>
                <a:spcPts val="2000"/>
              </a:spcBef>
              <a:spcAft>
                <a:spcPts val="0"/>
              </a:spcAft>
              <a:buSzPts val="2559"/>
              <a:buChar char="►"/>
              <a:defRPr>
                <a:solidFill>
                  <a:schemeClr val="lt1"/>
                </a:solidFill>
              </a:defRPr>
            </a:lvl2pPr>
            <a:lvl3pPr marL="1371600" lvl="2" indent="-370789" algn="l">
              <a:spcBef>
                <a:spcPts val="2000"/>
              </a:spcBef>
              <a:spcAft>
                <a:spcPts val="0"/>
              </a:spcAft>
              <a:buSzPts val="2239"/>
              <a:buChar char="►"/>
              <a:defRPr>
                <a:solidFill>
                  <a:schemeClr val="lt1"/>
                </a:solidFill>
              </a:defRPr>
            </a:lvl3pPr>
            <a:lvl4pPr marL="1828800" lvl="3" indent="-350469" algn="l">
              <a:spcBef>
                <a:spcPts val="2000"/>
              </a:spcBef>
              <a:spcAft>
                <a:spcPts val="0"/>
              </a:spcAft>
              <a:buSzPts val="1919"/>
              <a:buChar char="►"/>
              <a:defRPr>
                <a:solidFill>
                  <a:schemeClr val="lt1"/>
                </a:solidFill>
              </a:defRPr>
            </a:lvl4pPr>
            <a:lvl5pPr marL="2286000" lvl="4" indent="-350469" algn="l">
              <a:spcBef>
                <a:spcPts val="2000"/>
              </a:spcBef>
              <a:spcAft>
                <a:spcPts val="0"/>
              </a:spcAft>
              <a:buSzPts val="1919"/>
              <a:buChar char="►"/>
              <a:defRPr>
                <a:solidFill>
                  <a:schemeClr val="lt1"/>
                </a:solidFill>
              </a:defRPr>
            </a:lvl5pPr>
            <a:lvl6pPr marL="2743200" lvl="5" indent="-320039" algn="l">
              <a:spcBef>
                <a:spcPts val="2000"/>
              </a:spcBef>
              <a:spcAft>
                <a:spcPts val="0"/>
              </a:spcAft>
              <a:buSzPts val="1440"/>
              <a:buChar char="►"/>
              <a:defRPr/>
            </a:lvl6pPr>
            <a:lvl7pPr marL="3200400" lvl="6" indent="-320039" algn="l">
              <a:spcBef>
                <a:spcPts val="2000"/>
              </a:spcBef>
              <a:spcAft>
                <a:spcPts val="0"/>
              </a:spcAft>
              <a:buSzPts val="1440"/>
              <a:buChar char="►"/>
              <a:defRPr/>
            </a:lvl7pPr>
            <a:lvl8pPr marL="3657600" lvl="7" indent="-320040" algn="l">
              <a:spcBef>
                <a:spcPts val="2000"/>
              </a:spcBef>
              <a:spcAft>
                <a:spcPts val="0"/>
              </a:spcAft>
              <a:buSzPts val="1440"/>
              <a:buChar char="►"/>
              <a:defRPr/>
            </a:lvl8pPr>
            <a:lvl9pPr marL="4114800" lvl="8" indent="-320040" algn="l">
              <a:spcBef>
                <a:spcPts val="2000"/>
              </a:spcBef>
              <a:spcAft>
                <a:spcPts val="0"/>
              </a:spcAft>
              <a:buSzPts val="1440"/>
              <a:buChar char="►"/>
              <a:defRPr/>
            </a:lvl9pPr>
          </a:lstStyle>
          <a:p>
            <a:endParaRPr/>
          </a:p>
        </p:txBody>
      </p:sp>
      <p:sp>
        <p:nvSpPr>
          <p:cNvPr id="83" name="Google Shape;83;p46"/>
          <p:cNvSpPr txBox="1">
            <a:spLocks noGrp="1"/>
          </p:cNvSpPr>
          <p:nvPr>
            <p:ph type="body" idx="3"/>
          </p:nvPr>
        </p:nvSpPr>
        <p:spPr>
          <a:xfrm>
            <a:off x="16550275" y="4561086"/>
            <a:ext cx="7147278" cy="7761544"/>
          </a:xfrm>
          <a:prstGeom prst="rect">
            <a:avLst/>
          </a:prstGeom>
          <a:noFill/>
          <a:ln>
            <a:noFill/>
          </a:ln>
        </p:spPr>
        <p:txBody>
          <a:bodyPr spcFirstLastPara="1" wrap="square" lIns="91425" tIns="45700" rIns="91425" bIns="45700" anchor="t" anchorCtr="0">
            <a:normAutofit/>
          </a:bodyPr>
          <a:lstStyle>
            <a:lvl1pPr marL="457200" lvl="0" indent="-411429" algn="l">
              <a:spcBef>
                <a:spcPts val="2000"/>
              </a:spcBef>
              <a:spcAft>
                <a:spcPts val="0"/>
              </a:spcAft>
              <a:buSzPts val="2879"/>
              <a:buChar char="►"/>
              <a:defRPr>
                <a:solidFill>
                  <a:schemeClr val="accent1"/>
                </a:solidFill>
              </a:defRPr>
            </a:lvl1pPr>
            <a:lvl2pPr marL="914400" lvl="1" indent="-391109" algn="l">
              <a:spcBef>
                <a:spcPts val="2000"/>
              </a:spcBef>
              <a:spcAft>
                <a:spcPts val="0"/>
              </a:spcAft>
              <a:buSzPts val="2559"/>
              <a:buChar char="►"/>
              <a:defRPr>
                <a:solidFill>
                  <a:schemeClr val="accent1"/>
                </a:solidFill>
              </a:defRPr>
            </a:lvl2pPr>
            <a:lvl3pPr marL="1371600" lvl="2" indent="-370789" algn="l">
              <a:spcBef>
                <a:spcPts val="2000"/>
              </a:spcBef>
              <a:spcAft>
                <a:spcPts val="0"/>
              </a:spcAft>
              <a:buSzPts val="2239"/>
              <a:buChar char="►"/>
              <a:defRPr>
                <a:solidFill>
                  <a:schemeClr val="accent1"/>
                </a:solidFill>
              </a:defRPr>
            </a:lvl3pPr>
            <a:lvl4pPr marL="1828800" lvl="3" indent="-350469" algn="l">
              <a:spcBef>
                <a:spcPts val="2000"/>
              </a:spcBef>
              <a:spcAft>
                <a:spcPts val="0"/>
              </a:spcAft>
              <a:buSzPts val="1919"/>
              <a:buChar char="►"/>
              <a:defRPr>
                <a:solidFill>
                  <a:schemeClr val="accent1"/>
                </a:solidFill>
              </a:defRPr>
            </a:lvl4pPr>
            <a:lvl5pPr marL="2286000" lvl="4" indent="-350469" algn="l">
              <a:spcBef>
                <a:spcPts val="2000"/>
              </a:spcBef>
              <a:spcAft>
                <a:spcPts val="0"/>
              </a:spcAft>
              <a:buSzPts val="1919"/>
              <a:buChar char="►"/>
              <a:defRPr>
                <a:solidFill>
                  <a:schemeClr val="accent1"/>
                </a:solidFill>
              </a:defRPr>
            </a:lvl5pPr>
            <a:lvl6pPr marL="2743200" lvl="5" indent="-320039" algn="l">
              <a:spcBef>
                <a:spcPts val="2000"/>
              </a:spcBef>
              <a:spcAft>
                <a:spcPts val="0"/>
              </a:spcAft>
              <a:buSzPts val="1440"/>
              <a:buChar char="►"/>
              <a:defRPr/>
            </a:lvl6pPr>
            <a:lvl7pPr marL="3200400" lvl="6" indent="-320039" algn="l">
              <a:spcBef>
                <a:spcPts val="2000"/>
              </a:spcBef>
              <a:spcAft>
                <a:spcPts val="0"/>
              </a:spcAft>
              <a:buSzPts val="1440"/>
              <a:buChar char="►"/>
              <a:defRPr/>
            </a:lvl7pPr>
            <a:lvl8pPr marL="3657600" lvl="7" indent="-320040" algn="l">
              <a:spcBef>
                <a:spcPts val="2000"/>
              </a:spcBef>
              <a:spcAft>
                <a:spcPts val="0"/>
              </a:spcAft>
              <a:buSzPts val="1440"/>
              <a:buChar char="►"/>
              <a:defRPr/>
            </a:lvl8pPr>
            <a:lvl9pPr marL="4114800" lvl="8" indent="-320040" algn="l">
              <a:spcBef>
                <a:spcPts val="2000"/>
              </a:spcBef>
              <a:spcAft>
                <a:spcPts val="0"/>
              </a:spcAft>
              <a:buSzPts val="1440"/>
              <a:buChar char="►"/>
              <a:defRPr/>
            </a:lvl9pPr>
          </a:lstStyle>
          <a:p>
            <a:endParaRPr/>
          </a:p>
        </p:txBody>
      </p:sp>
    </p:spTree>
    <p:extLst>
      <p:ext uri="{BB962C8B-B14F-4D97-AF65-F5344CB8AC3E}">
        <p14:creationId xmlns:p14="http://schemas.microsoft.com/office/powerpoint/2010/main" val="159104930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matchingName="1_Kolme sisältökohdetta">
  <p:cSld name="1_Kolme sisältökohdetta">
    <p:spTree>
      <p:nvGrpSpPr>
        <p:cNvPr id="1" name="Shape 84"/>
        <p:cNvGrpSpPr/>
        <p:nvPr/>
      </p:nvGrpSpPr>
      <p:grpSpPr>
        <a:xfrm>
          <a:off x="0" y="0"/>
          <a:ext cx="0" cy="0"/>
          <a:chOff x="0" y="0"/>
          <a:chExt cx="0" cy="0"/>
        </a:xfrm>
      </p:grpSpPr>
      <p:sp>
        <p:nvSpPr>
          <p:cNvPr id="85" name="Google Shape;85;p47"/>
          <p:cNvSpPr/>
          <p:nvPr/>
        </p:nvSpPr>
        <p:spPr>
          <a:xfrm>
            <a:off x="0" y="0"/>
            <a:ext cx="24377650" cy="3269800"/>
          </a:xfrm>
          <a:prstGeom prst="rect">
            <a:avLst/>
          </a:prstGeom>
          <a:solidFill>
            <a:schemeClr val="accent5"/>
          </a:solidFill>
          <a:ln w="19050" cap="rnd"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599">
              <a:solidFill>
                <a:schemeClr val="lt1"/>
              </a:solidFill>
              <a:latin typeface="Trebuchet MS"/>
              <a:ea typeface="Trebuchet MS"/>
              <a:cs typeface="Trebuchet MS"/>
              <a:sym typeface="Trebuchet MS"/>
            </a:endParaRPr>
          </a:p>
        </p:txBody>
      </p:sp>
      <p:sp>
        <p:nvSpPr>
          <p:cNvPr id="86" name="Google Shape;86;p47"/>
          <p:cNvSpPr/>
          <p:nvPr/>
        </p:nvSpPr>
        <p:spPr>
          <a:xfrm>
            <a:off x="16169376" y="3269800"/>
            <a:ext cx="8208274" cy="104462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599">
              <a:solidFill>
                <a:schemeClr val="lt1"/>
              </a:solidFill>
              <a:latin typeface="Trebuchet MS"/>
              <a:ea typeface="Trebuchet MS"/>
              <a:cs typeface="Trebuchet MS"/>
              <a:sym typeface="Trebuchet MS"/>
            </a:endParaRPr>
          </a:p>
        </p:txBody>
      </p:sp>
      <p:sp>
        <p:nvSpPr>
          <p:cNvPr id="87" name="Google Shape;87;p47"/>
          <p:cNvSpPr/>
          <p:nvPr/>
        </p:nvSpPr>
        <p:spPr>
          <a:xfrm>
            <a:off x="8113187" y="3269800"/>
            <a:ext cx="8056189" cy="104462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599">
              <a:solidFill>
                <a:schemeClr val="lt1"/>
              </a:solidFill>
              <a:latin typeface="Trebuchet MS"/>
              <a:ea typeface="Trebuchet MS"/>
              <a:cs typeface="Trebuchet MS"/>
              <a:sym typeface="Trebuchet MS"/>
            </a:endParaRPr>
          </a:p>
        </p:txBody>
      </p:sp>
      <p:sp>
        <p:nvSpPr>
          <p:cNvPr id="88" name="Google Shape;88;p47"/>
          <p:cNvSpPr/>
          <p:nvPr/>
        </p:nvSpPr>
        <p:spPr>
          <a:xfrm>
            <a:off x="0" y="3269800"/>
            <a:ext cx="8113187" cy="104462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599">
              <a:solidFill>
                <a:schemeClr val="lt1"/>
              </a:solidFill>
              <a:latin typeface="Trebuchet MS"/>
              <a:ea typeface="Trebuchet MS"/>
              <a:cs typeface="Trebuchet MS"/>
              <a:sym typeface="Trebuchet MS"/>
            </a:endParaRPr>
          </a:p>
        </p:txBody>
      </p:sp>
      <p:sp>
        <p:nvSpPr>
          <p:cNvPr id="89" name="Google Shape;89;p47"/>
          <p:cNvSpPr txBox="1">
            <a:spLocks noGrp="1"/>
          </p:cNvSpPr>
          <p:nvPr>
            <p:ph type="title"/>
          </p:nvPr>
        </p:nvSpPr>
        <p:spPr>
          <a:xfrm>
            <a:off x="3594396" y="667421"/>
            <a:ext cx="17188859" cy="1962370"/>
          </a:xfrm>
          <a:prstGeom prst="rect">
            <a:avLst/>
          </a:prstGeom>
          <a:noFill/>
          <a:ln>
            <a:noFill/>
          </a:ln>
        </p:spPr>
        <p:txBody>
          <a:bodyPr spcFirstLastPara="1" wrap="square" lIns="91425" tIns="45700" rIns="91425" bIns="45700" anchor="t" anchorCtr="0">
            <a:normAutofit/>
          </a:bodyPr>
          <a:lstStyle>
            <a:lvl1pPr lvl="0" algn="ctr">
              <a:spcBef>
                <a:spcPts val="0"/>
              </a:spcBef>
              <a:spcAft>
                <a:spcPts val="0"/>
              </a:spcAft>
              <a:buClr>
                <a:schemeClr val="lt1"/>
              </a:buClr>
              <a:buSzPts val="7198"/>
              <a:buFont typeface="Arial"/>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pic>
        <p:nvPicPr>
          <p:cNvPr id="90" name="Google Shape;90;p47"/>
          <p:cNvPicPr preferRelativeResize="0"/>
          <p:nvPr/>
        </p:nvPicPr>
        <p:blipFill rotWithShape="1">
          <a:blip r:embed="rId2">
            <a:alphaModFix/>
          </a:blip>
          <a:srcRect/>
          <a:stretch/>
        </p:blipFill>
        <p:spPr>
          <a:xfrm>
            <a:off x="19863979" y="159253"/>
            <a:ext cx="4813292" cy="1925818"/>
          </a:xfrm>
          <a:prstGeom prst="rect">
            <a:avLst/>
          </a:prstGeom>
          <a:noFill/>
          <a:ln>
            <a:noFill/>
          </a:ln>
        </p:spPr>
      </p:pic>
      <p:sp>
        <p:nvSpPr>
          <p:cNvPr id="91" name="Google Shape;91;p47"/>
          <p:cNvSpPr txBox="1">
            <a:spLocks noGrp="1"/>
          </p:cNvSpPr>
          <p:nvPr>
            <p:ph type="body" idx="1"/>
          </p:nvPr>
        </p:nvSpPr>
        <p:spPr>
          <a:xfrm>
            <a:off x="585010" y="4561086"/>
            <a:ext cx="7147278" cy="7761544"/>
          </a:xfrm>
          <a:prstGeom prst="rect">
            <a:avLst/>
          </a:prstGeom>
          <a:noFill/>
          <a:ln>
            <a:noFill/>
          </a:ln>
        </p:spPr>
        <p:txBody>
          <a:bodyPr spcFirstLastPara="1" wrap="square" lIns="91425" tIns="45700" rIns="91425" bIns="45700" anchor="t" anchorCtr="0">
            <a:normAutofit/>
          </a:bodyPr>
          <a:lstStyle>
            <a:lvl1pPr marL="457200" lvl="0" indent="-411429" algn="l">
              <a:spcBef>
                <a:spcPts val="2000"/>
              </a:spcBef>
              <a:spcAft>
                <a:spcPts val="0"/>
              </a:spcAft>
              <a:buSzPts val="2879"/>
              <a:buChar char="►"/>
              <a:defRPr>
                <a:solidFill>
                  <a:schemeClr val="accent5"/>
                </a:solidFill>
              </a:defRPr>
            </a:lvl1pPr>
            <a:lvl2pPr marL="914400" lvl="1" indent="-391109" algn="l">
              <a:spcBef>
                <a:spcPts val="2000"/>
              </a:spcBef>
              <a:spcAft>
                <a:spcPts val="0"/>
              </a:spcAft>
              <a:buSzPts val="2559"/>
              <a:buChar char="►"/>
              <a:defRPr>
                <a:solidFill>
                  <a:schemeClr val="accent5"/>
                </a:solidFill>
              </a:defRPr>
            </a:lvl2pPr>
            <a:lvl3pPr marL="1371600" lvl="2" indent="-370789" algn="l">
              <a:spcBef>
                <a:spcPts val="2000"/>
              </a:spcBef>
              <a:spcAft>
                <a:spcPts val="0"/>
              </a:spcAft>
              <a:buSzPts val="2239"/>
              <a:buChar char="►"/>
              <a:defRPr>
                <a:solidFill>
                  <a:schemeClr val="accent5"/>
                </a:solidFill>
              </a:defRPr>
            </a:lvl3pPr>
            <a:lvl4pPr marL="1828800" lvl="3" indent="-350469" algn="l">
              <a:spcBef>
                <a:spcPts val="2000"/>
              </a:spcBef>
              <a:spcAft>
                <a:spcPts val="0"/>
              </a:spcAft>
              <a:buSzPts val="1919"/>
              <a:buChar char="►"/>
              <a:defRPr>
                <a:solidFill>
                  <a:schemeClr val="accent5"/>
                </a:solidFill>
              </a:defRPr>
            </a:lvl4pPr>
            <a:lvl5pPr marL="2286000" lvl="4" indent="-350469" algn="l">
              <a:spcBef>
                <a:spcPts val="2000"/>
              </a:spcBef>
              <a:spcAft>
                <a:spcPts val="0"/>
              </a:spcAft>
              <a:buSzPts val="1919"/>
              <a:buChar char="►"/>
              <a:defRPr>
                <a:solidFill>
                  <a:schemeClr val="accent5"/>
                </a:solidFill>
              </a:defRPr>
            </a:lvl5pPr>
            <a:lvl6pPr marL="2743200" lvl="5" indent="-320039" algn="l">
              <a:spcBef>
                <a:spcPts val="2000"/>
              </a:spcBef>
              <a:spcAft>
                <a:spcPts val="0"/>
              </a:spcAft>
              <a:buSzPts val="1440"/>
              <a:buChar char="►"/>
              <a:defRPr/>
            </a:lvl6pPr>
            <a:lvl7pPr marL="3200400" lvl="6" indent="-320039" algn="l">
              <a:spcBef>
                <a:spcPts val="2000"/>
              </a:spcBef>
              <a:spcAft>
                <a:spcPts val="0"/>
              </a:spcAft>
              <a:buSzPts val="1440"/>
              <a:buChar char="►"/>
              <a:defRPr/>
            </a:lvl7pPr>
            <a:lvl8pPr marL="3657600" lvl="7" indent="-320040" algn="l">
              <a:spcBef>
                <a:spcPts val="2000"/>
              </a:spcBef>
              <a:spcAft>
                <a:spcPts val="0"/>
              </a:spcAft>
              <a:buSzPts val="1440"/>
              <a:buChar char="►"/>
              <a:defRPr/>
            </a:lvl8pPr>
            <a:lvl9pPr marL="4114800" lvl="8" indent="-320040" algn="l">
              <a:spcBef>
                <a:spcPts val="2000"/>
              </a:spcBef>
              <a:spcAft>
                <a:spcPts val="0"/>
              </a:spcAft>
              <a:buSzPts val="1440"/>
              <a:buChar char="►"/>
              <a:defRPr/>
            </a:lvl9pPr>
          </a:lstStyle>
          <a:p>
            <a:endParaRPr/>
          </a:p>
        </p:txBody>
      </p:sp>
      <p:sp>
        <p:nvSpPr>
          <p:cNvPr id="92" name="Google Shape;92;p47"/>
          <p:cNvSpPr txBox="1">
            <a:spLocks noGrp="1"/>
          </p:cNvSpPr>
          <p:nvPr>
            <p:ph type="body" idx="2"/>
          </p:nvPr>
        </p:nvSpPr>
        <p:spPr>
          <a:xfrm>
            <a:off x="8567642" y="4561086"/>
            <a:ext cx="7147278" cy="7761544"/>
          </a:xfrm>
          <a:prstGeom prst="rect">
            <a:avLst/>
          </a:prstGeom>
          <a:noFill/>
          <a:ln>
            <a:noFill/>
          </a:ln>
        </p:spPr>
        <p:txBody>
          <a:bodyPr spcFirstLastPara="1" wrap="square" lIns="91425" tIns="45700" rIns="91425" bIns="45700" anchor="t" anchorCtr="0">
            <a:normAutofit/>
          </a:bodyPr>
          <a:lstStyle>
            <a:lvl1pPr marL="457200" lvl="0" indent="-411429" algn="l">
              <a:spcBef>
                <a:spcPts val="2000"/>
              </a:spcBef>
              <a:spcAft>
                <a:spcPts val="0"/>
              </a:spcAft>
              <a:buSzPts val="2879"/>
              <a:buChar char="►"/>
              <a:defRPr>
                <a:solidFill>
                  <a:schemeClr val="accent5"/>
                </a:solidFill>
              </a:defRPr>
            </a:lvl1pPr>
            <a:lvl2pPr marL="914400" lvl="1" indent="-391109" algn="l">
              <a:spcBef>
                <a:spcPts val="2000"/>
              </a:spcBef>
              <a:spcAft>
                <a:spcPts val="0"/>
              </a:spcAft>
              <a:buSzPts val="2559"/>
              <a:buChar char="►"/>
              <a:defRPr>
                <a:solidFill>
                  <a:schemeClr val="accent5"/>
                </a:solidFill>
              </a:defRPr>
            </a:lvl2pPr>
            <a:lvl3pPr marL="1371600" lvl="2" indent="-370789" algn="l">
              <a:spcBef>
                <a:spcPts val="2000"/>
              </a:spcBef>
              <a:spcAft>
                <a:spcPts val="0"/>
              </a:spcAft>
              <a:buSzPts val="2239"/>
              <a:buChar char="►"/>
              <a:defRPr>
                <a:solidFill>
                  <a:schemeClr val="accent5"/>
                </a:solidFill>
              </a:defRPr>
            </a:lvl3pPr>
            <a:lvl4pPr marL="1828800" lvl="3" indent="-350469" algn="l">
              <a:spcBef>
                <a:spcPts val="2000"/>
              </a:spcBef>
              <a:spcAft>
                <a:spcPts val="0"/>
              </a:spcAft>
              <a:buSzPts val="1919"/>
              <a:buChar char="►"/>
              <a:defRPr>
                <a:solidFill>
                  <a:schemeClr val="accent5"/>
                </a:solidFill>
              </a:defRPr>
            </a:lvl4pPr>
            <a:lvl5pPr marL="2286000" lvl="4" indent="-350469" algn="l">
              <a:spcBef>
                <a:spcPts val="2000"/>
              </a:spcBef>
              <a:spcAft>
                <a:spcPts val="0"/>
              </a:spcAft>
              <a:buSzPts val="1919"/>
              <a:buChar char="►"/>
              <a:defRPr>
                <a:solidFill>
                  <a:schemeClr val="accent5"/>
                </a:solidFill>
              </a:defRPr>
            </a:lvl5pPr>
            <a:lvl6pPr marL="2743200" lvl="5" indent="-320039" algn="l">
              <a:spcBef>
                <a:spcPts val="2000"/>
              </a:spcBef>
              <a:spcAft>
                <a:spcPts val="0"/>
              </a:spcAft>
              <a:buSzPts val="1440"/>
              <a:buChar char="►"/>
              <a:defRPr/>
            </a:lvl6pPr>
            <a:lvl7pPr marL="3200400" lvl="6" indent="-320039" algn="l">
              <a:spcBef>
                <a:spcPts val="2000"/>
              </a:spcBef>
              <a:spcAft>
                <a:spcPts val="0"/>
              </a:spcAft>
              <a:buSzPts val="1440"/>
              <a:buChar char="►"/>
              <a:defRPr/>
            </a:lvl7pPr>
            <a:lvl8pPr marL="3657600" lvl="7" indent="-320040" algn="l">
              <a:spcBef>
                <a:spcPts val="2000"/>
              </a:spcBef>
              <a:spcAft>
                <a:spcPts val="0"/>
              </a:spcAft>
              <a:buSzPts val="1440"/>
              <a:buChar char="►"/>
              <a:defRPr/>
            </a:lvl8pPr>
            <a:lvl9pPr marL="4114800" lvl="8" indent="-320040" algn="l">
              <a:spcBef>
                <a:spcPts val="2000"/>
              </a:spcBef>
              <a:spcAft>
                <a:spcPts val="0"/>
              </a:spcAft>
              <a:buSzPts val="1440"/>
              <a:buChar char="►"/>
              <a:defRPr/>
            </a:lvl9pPr>
          </a:lstStyle>
          <a:p>
            <a:endParaRPr/>
          </a:p>
        </p:txBody>
      </p:sp>
      <p:sp>
        <p:nvSpPr>
          <p:cNvPr id="93" name="Google Shape;93;p47"/>
          <p:cNvSpPr txBox="1">
            <a:spLocks noGrp="1"/>
          </p:cNvSpPr>
          <p:nvPr>
            <p:ph type="body" idx="3"/>
          </p:nvPr>
        </p:nvSpPr>
        <p:spPr>
          <a:xfrm>
            <a:off x="16550275" y="4561086"/>
            <a:ext cx="7147278" cy="7761544"/>
          </a:xfrm>
          <a:prstGeom prst="rect">
            <a:avLst/>
          </a:prstGeom>
          <a:noFill/>
          <a:ln>
            <a:noFill/>
          </a:ln>
        </p:spPr>
        <p:txBody>
          <a:bodyPr spcFirstLastPara="1" wrap="square" lIns="91425" tIns="45700" rIns="91425" bIns="45700" anchor="t" anchorCtr="0">
            <a:normAutofit/>
          </a:bodyPr>
          <a:lstStyle>
            <a:lvl1pPr marL="457200" lvl="0" indent="-411429" algn="l">
              <a:spcBef>
                <a:spcPts val="2000"/>
              </a:spcBef>
              <a:spcAft>
                <a:spcPts val="0"/>
              </a:spcAft>
              <a:buSzPts val="2879"/>
              <a:buChar char="►"/>
              <a:defRPr>
                <a:solidFill>
                  <a:schemeClr val="accent5"/>
                </a:solidFill>
              </a:defRPr>
            </a:lvl1pPr>
            <a:lvl2pPr marL="914400" lvl="1" indent="-391109" algn="l">
              <a:spcBef>
                <a:spcPts val="2000"/>
              </a:spcBef>
              <a:spcAft>
                <a:spcPts val="0"/>
              </a:spcAft>
              <a:buSzPts val="2559"/>
              <a:buChar char="►"/>
              <a:defRPr>
                <a:solidFill>
                  <a:schemeClr val="accent5"/>
                </a:solidFill>
              </a:defRPr>
            </a:lvl2pPr>
            <a:lvl3pPr marL="1371600" lvl="2" indent="-370789" algn="l">
              <a:spcBef>
                <a:spcPts val="2000"/>
              </a:spcBef>
              <a:spcAft>
                <a:spcPts val="0"/>
              </a:spcAft>
              <a:buSzPts val="2239"/>
              <a:buChar char="►"/>
              <a:defRPr>
                <a:solidFill>
                  <a:schemeClr val="accent5"/>
                </a:solidFill>
              </a:defRPr>
            </a:lvl3pPr>
            <a:lvl4pPr marL="1828800" lvl="3" indent="-350469" algn="l">
              <a:spcBef>
                <a:spcPts val="2000"/>
              </a:spcBef>
              <a:spcAft>
                <a:spcPts val="0"/>
              </a:spcAft>
              <a:buSzPts val="1919"/>
              <a:buChar char="►"/>
              <a:defRPr>
                <a:solidFill>
                  <a:schemeClr val="accent5"/>
                </a:solidFill>
              </a:defRPr>
            </a:lvl4pPr>
            <a:lvl5pPr marL="2286000" lvl="4" indent="-350469" algn="l">
              <a:spcBef>
                <a:spcPts val="2000"/>
              </a:spcBef>
              <a:spcAft>
                <a:spcPts val="0"/>
              </a:spcAft>
              <a:buSzPts val="1919"/>
              <a:buChar char="►"/>
              <a:defRPr>
                <a:solidFill>
                  <a:schemeClr val="accent5"/>
                </a:solidFill>
              </a:defRPr>
            </a:lvl5pPr>
            <a:lvl6pPr marL="2743200" lvl="5" indent="-320039" algn="l">
              <a:spcBef>
                <a:spcPts val="2000"/>
              </a:spcBef>
              <a:spcAft>
                <a:spcPts val="0"/>
              </a:spcAft>
              <a:buSzPts val="1440"/>
              <a:buChar char="►"/>
              <a:defRPr/>
            </a:lvl6pPr>
            <a:lvl7pPr marL="3200400" lvl="6" indent="-320039" algn="l">
              <a:spcBef>
                <a:spcPts val="2000"/>
              </a:spcBef>
              <a:spcAft>
                <a:spcPts val="0"/>
              </a:spcAft>
              <a:buSzPts val="1440"/>
              <a:buChar char="►"/>
              <a:defRPr/>
            </a:lvl7pPr>
            <a:lvl8pPr marL="3657600" lvl="7" indent="-320040" algn="l">
              <a:spcBef>
                <a:spcPts val="2000"/>
              </a:spcBef>
              <a:spcAft>
                <a:spcPts val="0"/>
              </a:spcAft>
              <a:buSzPts val="1440"/>
              <a:buChar char="►"/>
              <a:defRPr/>
            </a:lvl8pPr>
            <a:lvl9pPr marL="4114800" lvl="8" indent="-320040" algn="l">
              <a:spcBef>
                <a:spcPts val="2000"/>
              </a:spcBef>
              <a:spcAft>
                <a:spcPts val="0"/>
              </a:spcAft>
              <a:buSzPts val="1440"/>
              <a:buChar char="►"/>
              <a:defRPr/>
            </a:lvl9pPr>
          </a:lstStyle>
          <a:p>
            <a:endParaRPr/>
          </a:p>
        </p:txBody>
      </p:sp>
    </p:spTree>
    <p:extLst>
      <p:ext uri="{BB962C8B-B14F-4D97-AF65-F5344CB8AC3E}">
        <p14:creationId xmlns:p14="http://schemas.microsoft.com/office/powerpoint/2010/main" val="221476785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matchingName="2_Kaksi sisältökohdetta">
  <p:cSld name="2_Kaksi sisältökohdetta">
    <p:spTree>
      <p:nvGrpSpPr>
        <p:cNvPr id="1" name="Shape 94"/>
        <p:cNvGrpSpPr/>
        <p:nvPr/>
      </p:nvGrpSpPr>
      <p:grpSpPr>
        <a:xfrm>
          <a:off x="0" y="0"/>
          <a:ext cx="0" cy="0"/>
          <a:chOff x="0" y="0"/>
          <a:chExt cx="0" cy="0"/>
        </a:xfrm>
      </p:grpSpPr>
      <p:sp>
        <p:nvSpPr>
          <p:cNvPr id="95" name="Google Shape;95;p48"/>
          <p:cNvSpPr txBox="1">
            <a:spLocks noGrp="1"/>
          </p:cNvSpPr>
          <p:nvPr>
            <p:ph type="title"/>
          </p:nvPr>
        </p:nvSpPr>
        <p:spPr>
          <a:xfrm>
            <a:off x="2935055" y="628200"/>
            <a:ext cx="17188859" cy="2641600"/>
          </a:xfrm>
          <a:prstGeom prst="rect">
            <a:avLst/>
          </a:prstGeom>
          <a:noFill/>
          <a:ln>
            <a:noFill/>
          </a:ln>
        </p:spPr>
        <p:txBody>
          <a:bodyPr spcFirstLastPara="1" wrap="square" lIns="91425" tIns="45700" rIns="91425" bIns="45700" anchor="t" anchorCtr="0">
            <a:normAutofit/>
          </a:bodyPr>
          <a:lstStyle>
            <a:lvl1pPr lvl="0" algn="ctr">
              <a:spcBef>
                <a:spcPts val="0"/>
              </a:spcBef>
              <a:spcAft>
                <a:spcPts val="0"/>
              </a:spcAft>
              <a:buClr>
                <a:schemeClr val="accent1"/>
              </a:buClr>
              <a:buSzPts val="7198"/>
              <a:buFont typeface="Arial"/>
              <a:buNone/>
              <a:defRPr>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48"/>
          <p:cNvSpPr txBox="1">
            <a:spLocks noGrp="1"/>
          </p:cNvSpPr>
          <p:nvPr>
            <p:ph type="body" idx="1"/>
          </p:nvPr>
        </p:nvSpPr>
        <p:spPr>
          <a:xfrm>
            <a:off x="2501591" y="4391036"/>
            <a:ext cx="8365891" cy="7761544"/>
          </a:xfrm>
          <a:prstGeom prst="rect">
            <a:avLst/>
          </a:prstGeom>
          <a:noFill/>
          <a:ln>
            <a:noFill/>
          </a:ln>
        </p:spPr>
        <p:txBody>
          <a:bodyPr spcFirstLastPara="1" wrap="square" lIns="91425" tIns="45700" rIns="91425" bIns="45700" anchor="t" anchorCtr="0">
            <a:normAutofit/>
          </a:bodyPr>
          <a:lstStyle>
            <a:lvl1pPr marL="457200" lvl="0" indent="-411429" algn="l">
              <a:spcBef>
                <a:spcPts val="2000"/>
              </a:spcBef>
              <a:spcAft>
                <a:spcPts val="0"/>
              </a:spcAft>
              <a:buSzPts val="2879"/>
              <a:buChar char="►"/>
              <a:defRPr>
                <a:solidFill>
                  <a:schemeClr val="accent5"/>
                </a:solidFill>
              </a:defRPr>
            </a:lvl1pPr>
            <a:lvl2pPr marL="914400" lvl="1" indent="-391109" algn="l">
              <a:spcBef>
                <a:spcPts val="2000"/>
              </a:spcBef>
              <a:spcAft>
                <a:spcPts val="0"/>
              </a:spcAft>
              <a:buSzPts val="2559"/>
              <a:buChar char="►"/>
              <a:defRPr>
                <a:solidFill>
                  <a:schemeClr val="accent5"/>
                </a:solidFill>
              </a:defRPr>
            </a:lvl2pPr>
            <a:lvl3pPr marL="1371600" lvl="2" indent="-370789" algn="l">
              <a:spcBef>
                <a:spcPts val="2000"/>
              </a:spcBef>
              <a:spcAft>
                <a:spcPts val="0"/>
              </a:spcAft>
              <a:buSzPts val="2239"/>
              <a:buChar char="►"/>
              <a:defRPr>
                <a:solidFill>
                  <a:schemeClr val="accent5"/>
                </a:solidFill>
              </a:defRPr>
            </a:lvl3pPr>
            <a:lvl4pPr marL="1828800" lvl="3" indent="-350469" algn="l">
              <a:spcBef>
                <a:spcPts val="2000"/>
              </a:spcBef>
              <a:spcAft>
                <a:spcPts val="0"/>
              </a:spcAft>
              <a:buSzPts val="1919"/>
              <a:buChar char="►"/>
              <a:defRPr>
                <a:solidFill>
                  <a:schemeClr val="accent5"/>
                </a:solidFill>
              </a:defRPr>
            </a:lvl4pPr>
            <a:lvl5pPr marL="2286000" lvl="4" indent="-350469" algn="l">
              <a:spcBef>
                <a:spcPts val="2000"/>
              </a:spcBef>
              <a:spcAft>
                <a:spcPts val="0"/>
              </a:spcAft>
              <a:buSzPts val="1919"/>
              <a:buChar char="►"/>
              <a:defRPr>
                <a:solidFill>
                  <a:schemeClr val="accent5"/>
                </a:solidFill>
              </a:defRPr>
            </a:lvl5pPr>
            <a:lvl6pPr marL="2743200" lvl="5" indent="-320039" algn="l">
              <a:spcBef>
                <a:spcPts val="2000"/>
              </a:spcBef>
              <a:spcAft>
                <a:spcPts val="0"/>
              </a:spcAft>
              <a:buSzPts val="1440"/>
              <a:buChar char="►"/>
              <a:defRPr/>
            </a:lvl6pPr>
            <a:lvl7pPr marL="3200400" lvl="6" indent="-320039" algn="l">
              <a:spcBef>
                <a:spcPts val="2000"/>
              </a:spcBef>
              <a:spcAft>
                <a:spcPts val="0"/>
              </a:spcAft>
              <a:buSzPts val="1440"/>
              <a:buChar char="►"/>
              <a:defRPr/>
            </a:lvl7pPr>
            <a:lvl8pPr marL="3657600" lvl="7" indent="-320040" algn="l">
              <a:spcBef>
                <a:spcPts val="2000"/>
              </a:spcBef>
              <a:spcAft>
                <a:spcPts val="0"/>
              </a:spcAft>
              <a:buSzPts val="1440"/>
              <a:buChar char="►"/>
              <a:defRPr/>
            </a:lvl8pPr>
            <a:lvl9pPr marL="4114800" lvl="8" indent="-320040" algn="l">
              <a:spcBef>
                <a:spcPts val="2000"/>
              </a:spcBef>
              <a:spcAft>
                <a:spcPts val="0"/>
              </a:spcAft>
              <a:buSzPts val="1440"/>
              <a:buChar char="►"/>
              <a:defRPr/>
            </a:lvl9pPr>
          </a:lstStyle>
          <a:p>
            <a:endParaRPr/>
          </a:p>
        </p:txBody>
      </p:sp>
      <p:sp>
        <p:nvSpPr>
          <p:cNvPr id="97" name="Google Shape;97;p48"/>
          <p:cNvSpPr txBox="1">
            <a:spLocks noGrp="1"/>
          </p:cNvSpPr>
          <p:nvPr>
            <p:ph type="body" idx="2"/>
          </p:nvPr>
        </p:nvSpPr>
        <p:spPr>
          <a:xfrm>
            <a:off x="13510171" y="4391035"/>
            <a:ext cx="8365889" cy="7761546"/>
          </a:xfrm>
          <a:prstGeom prst="rect">
            <a:avLst/>
          </a:prstGeom>
          <a:noFill/>
          <a:ln>
            <a:noFill/>
          </a:ln>
        </p:spPr>
        <p:txBody>
          <a:bodyPr spcFirstLastPara="1" wrap="square" lIns="91425" tIns="45700" rIns="91425" bIns="45700" anchor="t" anchorCtr="0">
            <a:normAutofit/>
          </a:bodyPr>
          <a:lstStyle>
            <a:lvl1pPr marL="457200" lvl="0" indent="-411429" algn="l">
              <a:spcBef>
                <a:spcPts val="2000"/>
              </a:spcBef>
              <a:spcAft>
                <a:spcPts val="0"/>
              </a:spcAft>
              <a:buSzPts val="2879"/>
              <a:buChar char="►"/>
              <a:defRPr>
                <a:solidFill>
                  <a:schemeClr val="accent5"/>
                </a:solidFill>
              </a:defRPr>
            </a:lvl1pPr>
            <a:lvl2pPr marL="914400" lvl="1" indent="-391109" algn="l">
              <a:spcBef>
                <a:spcPts val="2000"/>
              </a:spcBef>
              <a:spcAft>
                <a:spcPts val="0"/>
              </a:spcAft>
              <a:buSzPts val="2559"/>
              <a:buChar char="►"/>
              <a:defRPr>
                <a:solidFill>
                  <a:schemeClr val="accent5"/>
                </a:solidFill>
              </a:defRPr>
            </a:lvl2pPr>
            <a:lvl3pPr marL="1371600" lvl="2" indent="-370789" algn="l">
              <a:spcBef>
                <a:spcPts val="2000"/>
              </a:spcBef>
              <a:spcAft>
                <a:spcPts val="0"/>
              </a:spcAft>
              <a:buSzPts val="2239"/>
              <a:buChar char="►"/>
              <a:defRPr>
                <a:solidFill>
                  <a:schemeClr val="accent5"/>
                </a:solidFill>
              </a:defRPr>
            </a:lvl3pPr>
            <a:lvl4pPr marL="1828800" lvl="3" indent="-350469" algn="l">
              <a:spcBef>
                <a:spcPts val="2000"/>
              </a:spcBef>
              <a:spcAft>
                <a:spcPts val="0"/>
              </a:spcAft>
              <a:buSzPts val="1919"/>
              <a:buChar char="►"/>
              <a:defRPr>
                <a:solidFill>
                  <a:schemeClr val="accent5"/>
                </a:solidFill>
              </a:defRPr>
            </a:lvl4pPr>
            <a:lvl5pPr marL="2286000" lvl="4" indent="-350469" algn="l">
              <a:spcBef>
                <a:spcPts val="2000"/>
              </a:spcBef>
              <a:spcAft>
                <a:spcPts val="0"/>
              </a:spcAft>
              <a:buSzPts val="1919"/>
              <a:buChar char="►"/>
              <a:defRPr>
                <a:solidFill>
                  <a:schemeClr val="accent5"/>
                </a:solidFill>
              </a:defRPr>
            </a:lvl5pPr>
            <a:lvl6pPr marL="2743200" lvl="5" indent="-320039" algn="l">
              <a:spcBef>
                <a:spcPts val="2000"/>
              </a:spcBef>
              <a:spcAft>
                <a:spcPts val="0"/>
              </a:spcAft>
              <a:buSzPts val="1440"/>
              <a:buChar char="►"/>
              <a:defRPr/>
            </a:lvl6pPr>
            <a:lvl7pPr marL="3200400" lvl="6" indent="-320039" algn="l">
              <a:spcBef>
                <a:spcPts val="2000"/>
              </a:spcBef>
              <a:spcAft>
                <a:spcPts val="0"/>
              </a:spcAft>
              <a:buSzPts val="1440"/>
              <a:buChar char="►"/>
              <a:defRPr/>
            </a:lvl7pPr>
            <a:lvl8pPr marL="3657600" lvl="7" indent="-320040" algn="l">
              <a:spcBef>
                <a:spcPts val="2000"/>
              </a:spcBef>
              <a:spcAft>
                <a:spcPts val="0"/>
              </a:spcAft>
              <a:buSzPts val="1440"/>
              <a:buChar char="►"/>
              <a:defRPr/>
            </a:lvl8pPr>
            <a:lvl9pPr marL="4114800" lvl="8" indent="-320040" algn="l">
              <a:spcBef>
                <a:spcPts val="2000"/>
              </a:spcBef>
              <a:spcAft>
                <a:spcPts val="0"/>
              </a:spcAft>
              <a:buSzPts val="1440"/>
              <a:buChar char="►"/>
              <a:defRPr/>
            </a:lvl9pPr>
          </a:lstStyle>
          <a:p>
            <a:endParaRPr/>
          </a:p>
        </p:txBody>
      </p:sp>
      <p:pic>
        <p:nvPicPr>
          <p:cNvPr id="98" name="Google Shape;98;p48" descr="Kuva, joka sisältää kohteen teksti&#10;&#10;Kuvaus luotu automaattisesti"/>
          <p:cNvPicPr preferRelativeResize="0"/>
          <p:nvPr/>
        </p:nvPicPr>
        <p:blipFill rotWithShape="1">
          <a:blip r:embed="rId2">
            <a:alphaModFix/>
          </a:blip>
          <a:srcRect/>
          <a:stretch/>
        </p:blipFill>
        <p:spPr>
          <a:xfrm>
            <a:off x="19863978" y="159253"/>
            <a:ext cx="4813294" cy="1925818"/>
          </a:xfrm>
          <a:prstGeom prst="rect">
            <a:avLst/>
          </a:prstGeom>
          <a:noFill/>
          <a:ln>
            <a:noFill/>
          </a:ln>
        </p:spPr>
      </p:pic>
      <p:sp>
        <p:nvSpPr>
          <p:cNvPr id="99" name="Google Shape;99;p48"/>
          <p:cNvSpPr/>
          <p:nvPr/>
        </p:nvSpPr>
        <p:spPr>
          <a:xfrm>
            <a:off x="1" y="-57150"/>
            <a:ext cx="24510965" cy="13556748"/>
          </a:xfrm>
          <a:prstGeom prst="rect">
            <a:avLst/>
          </a:prstGeom>
          <a:noFill/>
          <a:ln w="127000"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599">
              <a:solidFill>
                <a:schemeClr val="lt1"/>
              </a:solidFill>
              <a:latin typeface="Trebuchet MS"/>
              <a:ea typeface="Trebuchet MS"/>
              <a:cs typeface="Trebuchet MS"/>
              <a:sym typeface="Trebuchet MS"/>
            </a:endParaRPr>
          </a:p>
        </p:txBody>
      </p:sp>
    </p:spTree>
    <p:extLst>
      <p:ext uri="{BB962C8B-B14F-4D97-AF65-F5344CB8AC3E}">
        <p14:creationId xmlns:p14="http://schemas.microsoft.com/office/powerpoint/2010/main" val="188622012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Vertailu" type="twoTxTwoObj">
  <p:cSld name="Vertailu">
    <p:spTree>
      <p:nvGrpSpPr>
        <p:cNvPr id="1" name="Shape 100"/>
        <p:cNvGrpSpPr/>
        <p:nvPr/>
      </p:nvGrpSpPr>
      <p:grpSpPr>
        <a:xfrm>
          <a:off x="0" y="0"/>
          <a:ext cx="0" cy="0"/>
          <a:chOff x="0" y="0"/>
          <a:chExt cx="0" cy="0"/>
        </a:xfrm>
      </p:grpSpPr>
      <p:sp>
        <p:nvSpPr>
          <p:cNvPr id="101" name="Google Shape;101;p49"/>
          <p:cNvSpPr txBox="1">
            <a:spLocks noGrp="1"/>
          </p:cNvSpPr>
          <p:nvPr>
            <p:ph type="title"/>
          </p:nvPr>
        </p:nvSpPr>
        <p:spPr>
          <a:xfrm>
            <a:off x="1354315" y="1219200"/>
            <a:ext cx="17188859" cy="26416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accent1"/>
              </a:buClr>
              <a:buSzPts val="7198"/>
              <a:buFont typeface="Arial"/>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49"/>
          <p:cNvSpPr txBox="1">
            <a:spLocks noGrp="1"/>
          </p:cNvSpPr>
          <p:nvPr>
            <p:ph type="body" idx="1"/>
          </p:nvPr>
        </p:nvSpPr>
        <p:spPr>
          <a:xfrm>
            <a:off x="1351139" y="4321966"/>
            <a:ext cx="8369066" cy="1152524"/>
          </a:xfrm>
          <a:prstGeom prst="rect">
            <a:avLst/>
          </a:prstGeom>
          <a:noFill/>
          <a:ln>
            <a:noFill/>
          </a:ln>
        </p:spPr>
        <p:txBody>
          <a:bodyPr spcFirstLastPara="1" wrap="square" lIns="91425" tIns="45700" rIns="91425" bIns="45700" anchor="b" anchorCtr="0">
            <a:noAutofit/>
          </a:bodyPr>
          <a:lstStyle>
            <a:lvl1pPr marL="457200" lvl="0" indent="-228600" algn="l">
              <a:spcBef>
                <a:spcPts val="2000"/>
              </a:spcBef>
              <a:spcAft>
                <a:spcPts val="0"/>
              </a:spcAft>
              <a:buSzPts val="3839"/>
              <a:buNone/>
              <a:defRPr sz="4799" b="0"/>
            </a:lvl1pPr>
            <a:lvl2pPr marL="914400" lvl="1" indent="-228600" algn="l">
              <a:spcBef>
                <a:spcPts val="2000"/>
              </a:spcBef>
              <a:spcAft>
                <a:spcPts val="0"/>
              </a:spcAft>
              <a:buSzPts val="3199"/>
              <a:buNone/>
              <a:defRPr sz="3999" b="1"/>
            </a:lvl2pPr>
            <a:lvl3pPr marL="1371600" lvl="2" indent="-228600" algn="l">
              <a:spcBef>
                <a:spcPts val="2000"/>
              </a:spcBef>
              <a:spcAft>
                <a:spcPts val="0"/>
              </a:spcAft>
              <a:buSzPts val="2879"/>
              <a:buNone/>
              <a:defRPr sz="3599" b="1"/>
            </a:lvl3pPr>
            <a:lvl4pPr marL="1828800" lvl="3" indent="-228600" algn="l">
              <a:spcBef>
                <a:spcPts val="2000"/>
              </a:spcBef>
              <a:spcAft>
                <a:spcPts val="0"/>
              </a:spcAft>
              <a:buSzPts val="2559"/>
              <a:buNone/>
              <a:defRPr sz="3199" b="1"/>
            </a:lvl4pPr>
            <a:lvl5pPr marL="2286000" lvl="4" indent="-228600" algn="l">
              <a:spcBef>
                <a:spcPts val="2000"/>
              </a:spcBef>
              <a:spcAft>
                <a:spcPts val="0"/>
              </a:spcAft>
              <a:buSzPts val="2559"/>
              <a:buNone/>
              <a:defRPr sz="3199" b="1"/>
            </a:lvl5pPr>
            <a:lvl6pPr marL="2743200" lvl="5" indent="-228600" algn="l">
              <a:spcBef>
                <a:spcPts val="2000"/>
              </a:spcBef>
              <a:spcAft>
                <a:spcPts val="0"/>
              </a:spcAft>
              <a:buSzPts val="2559"/>
              <a:buNone/>
              <a:defRPr sz="3199" b="1"/>
            </a:lvl6pPr>
            <a:lvl7pPr marL="3200400" lvl="6" indent="-228600" algn="l">
              <a:spcBef>
                <a:spcPts val="2000"/>
              </a:spcBef>
              <a:spcAft>
                <a:spcPts val="0"/>
              </a:spcAft>
              <a:buSzPts val="2559"/>
              <a:buNone/>
              <a:defRPr sz="3199" b="1"/>
            </a:lvl7pPr>
            <a:lvl8pPr marL="3657600" lvl="7" indent="-228600" algn="l">
              <a:spcBef>
                <a:spcPts val="2000"/>
              </a:spcBef>
              <a:spcAft>
                <a:spcPts val="0"/>
              </a:spcAft>
              <a:buSzPts val="2559"/>
              <a:buNone/>
              <a:defRPr sz="3199" b="1"/>
            </a:lvl8pPr>
            <a:lvl9pPr marL="4114800" lvl="8" indent="-228600" algn="l">
              <a:spcBef>
                <a:spcPts val="2000"/>
              </a:spcBef>
              <a:spcAft>
                <a:spcPts val="0"/>
              </a:spcAft>
              <a:buSzPts val="2559"/>
              <a:buNone/>
              <a:defRPr sz="3199" b="1"/>
            </a:lvl9pPr>
          </a:lstStyle>
          <a:p>
            <a:endParaRPr/>
          </a:p>
        </p:txBody>
      </p:sp>
      <p:sp>
        <p:nvSpPr>
          <p:cNvPr id="103" name="Google Shape;103;p49"/>
          <p:cNvSpPr txBox="1">
            <a:spLocks noGrp="1"/>
          </p:cNvSpPr>
          <p:nvPr>
            <p:ph type="body" idx="2"/>
          </p:nvPr>
        </p:nvSpPr>
        <p:spPr>
          <a:xfrm>
            <a:off x="1351139" y="5474491"/>
            <a:ext cx="8369066" cy="6608234"/>
          </a:xfrm>
          <a:prstGeom prst="rect">
            <a:avLst/>
          </a:prstGeom>
          <a:noFill/>
          <a:ln>
            <a:noFill/>
          </a:ln>
        </p:spPr>
        <p:txBody>
          <a:bodyPr spcFirstLastPara="1" wrap="square" lIns="91425" tIns="45700" rIns="91425" bIns="45700" anchor="t" anchorCtr="0">
            <a:normAutofit/>
          </a:bodyPr>
          <a:lstStyle>
            <a:lvl1pPr marL="457200" lvl="0" indent="-320040" algn="l">
              <a:spcBef>
                <a:spcPts val="2000"/>
              </a:spcBef>
              <a:spcAft>
                <a:spcPts val="0"/>
              </a:spcAft>
              <a:buSzPts val="1440"/>
              <a:buChar char="►"/>
              <a:defRPr/>
            </a:lvl1pPr>
            <a:lvl2pPr marL="914400" lvl="1" indent="-320040" algn="l">
              <a:spcBef>
                <a:spcPts val="2000"/>
              </a:spcBef>
              <a:spcAft>
                <a:spcPts val="0"/>
              </a:spcAft>
              <a:buSzPts val="1440"/>
              <a:buChar char="►"/>
              <a:defRPr/>
            </a:lvl2pPr>
            <a:lvl3pPr marL="1371600" lvl="2" indent="-320039" algn="l">
              <a:spcBef>
                <a:spcPts val="2000"/>
              </a:spcBef>
              <a:spcAft>
                <a:spcPts val="0"/>
              </a:spcAft>
              <a:buSzPts val="1440"/>
              <a:buChar char="►"/>
              <a:defRPr/>
            </a:lvl3pPr>
            <a:lvl4pPr marL="1828800" lvl="3" indent="-320039" algn="l">
              <a:spcBef>
                <a:spcPts val="2000"/>
              </a:spcBef>
              <a:spcAft>
                <a:spcPts val="0"/>
              </a:spcAft>
              <a:buSzPts val="1440"/>
              <a:buChar char="►"/>
              <a:defRPr/>
            </a:lvl4pPr>
            <a:lvl5pPr marL="2286000" lvl="4" indent="-320039" algn="l">
              <a:spcBef>
                <a:spcPts val="2000"/>
              </a:spcBef>
              <a:spcAft>
                <a:spcPts val="0"/>
              </a:spcAft>
              <a:buSzPts val="1440"/>
              <a:buChar char="►"/>
              <a:defRPr/>
            </a:lvl5pPr>
            <a:lvl6pPr marL="2743200" lvl="5" indent="-320039" algn="l">
              <a:spcBef>
                <a:spcPts val="2000"/>
              </a:spcBef>
              <a:spcAft>
                <a:spcPts val="0"/>
              </a:spcAft>
              <a:buSzPts val="1440"/>
              <a:buChar char="►"/>
              <a:defRPr/>
            </a:lvl6pPr>
            <a:lvl7pPr marL="3200400" lvl="6" indent="-320039" algn="l">
              <a:spcBef>
                <a:spcPts val="2000"/>
              </a:spcBef>
              <a:spcAft>
                <a:spcPts val="0"/>
              </a:spcAft>
              <a:buSzPts val="1440"/>
              <a:buChar char="►"/>
              <a:defRPr/>
            </a:lvl7pPr>
            <a:lvl8pPr marL="3657600" lvl="7" indent="-320040" algn="l">
              <a:spcBef>
                <a:spcPts val="2000"/>
              </a:spcBef>
              <a:spcAft>
                <a:spcPts val="0"/>
              </a:spcAft>
              <a:buSzPts val="1440"/>
              <a:buChar char="►"/>
              <a:defRPr/>
            </a:lvl8pPr>
            <a:lvl9pPr marL="4114800" lvl="8" indent="-320040" algn="l">
              <a:spcBef>
                <a:spcPts val="2000"/>
              </a:spcBef>
              <a:spcAft>
                <a:spcPts val="0"/>
              </a:spcAft>
              <a:buSzPts val="1440"/>
              <a:buChar char="►"/>
              <a:defRPr/>
            </a:lvl9pPr>
          </a:lstStyle>
          <a:p>
            <a:endParaRPr/>
          </a:p>
        </p:txBody>
      </p:sp>
      <p:sp>
        <p:nvSpPr>
          <p:cNvPr id="104" name="Google Shape;104;p49"/>
          <p:cNvSpPr txBox="1">
            <a:spLocks noGrp="1"/>
          </p:cNvSpPr>
          <p:nvPr>
            <p:ph type="body" idx="3"/>
          </p:nvPr>
        </p:nvSpPr>
        <p:spPr>
          <a:xfrm>
            <a:off x="10174116" y="4321966"/>
            <a:ext cx="8369056" cy="1152524"/>
          </a:xfrm>
          <a:prstGeom prst="rect">
            <a:avLst/>
          </a:prstGeom>
          <a:noFill/>
          <a:ln>
            <a:noFill/>
          </a:ln>
        </p:spPr>
        <p:txBody>
          <a:bodyPr spcFirstLastPara="1" wrap="square" lIns="91425" tIns="45700" rIns="91425" bIns="45700" anchor="b" anchorCtr="0">
            <a:noAutofit/>
          </a:bodyPr>
          <a:lstStyle>
            <a:lvl1pPr marL="457200" lvl="0" indent="-228600" algn="l">
              <a:spcBef>
                <a:spcPts val="2000"/>
              </a:spcBef>
              <a:spcAft>
                <a:spcPts val="0"/>
              </a:spcAft>
              <a:buSzPts val="3839"/>
              <a:buNone/>
              <a:defRPr sz="4799" b="0"/>
            </a:lvl1pPr>
            <a:lvl2pPr marL="914400" lvl="1" indent="-228600" algn="l">
              <a:spcBef>
                <a:spcPts val="2000"/>
              </a:spcBef>
              <a:spcAft>
                <a:spcPts val="0"/>
              </a:spcAft>
              <a:buSzPts val="3199"/>
              <a:buNone/>
              <a:defRPr sz="3999" b="1"/>
            </a:lvl2pPr>
            <a:lvl3pPr marL="1371600" lvl="2" indent="-228600" algn="l">
              <a:spcBef>
                <a:spcPts val="2000"/>
              </a:spcBef>
              <a:spcAft>
                <a:spcPts val="0"/>
              </a:spcAft>
              <a:buSzPts val="2879"/>
              <a:buNone/>
              <a:defRPr sz="3599" b="1"/>
            </a:lvl3pPr>
            <a:lvl4pPr marL="1828800" lvl="3" indent="-228600" algn="l">
              <a:spcBef>
                <a:spcPts val="2000"/>
              </a:spcBef>
              <a:spcAft>
                <a:spcPts val="0"/>
              </a:spcAft>
              <a:buSzPts val="2559"/>
              <a:buNone/>
              <a:defRPr sz="3199" b="1"/>
            </a:lvl4pPr>
            <a:lvl5pPr marL="2286000" lvl="4" indent="-228600" algn="l">
              <a:spcBef>
                <a:spcPts val="2000"/>
              </a:spcBef>
              <a:spcAft>
                <a:spcPts val="0"/>
              </a:spcAft>
              <a:buSzPts val="2559"/>
              <a:buNone/>
              <a:defRPr sz="3199" b="1"/>
            </a:lvl5pPr>
            <a:lvl6pPr marL="2743200" lvl="5" indent="-228600" algn="l">
              <a:spcBef>
                <a:spcPts val="2000"/>
              </a:spcBef>
              <a:spcAft>
                <a:spcPts val="0"/>
              </a:spcAft>
              <a:buSzPts val="2559"/>
              <a:buNone/>
              <a:defRPr sz="3199" b="1"/>
            </a:lvl6pPr>
            <a:lvl7pPr marL="3200400" lvl="6" indent="-228600" algn="l">
              <a:spcBef>
                <a:spcPts val="2000"/>
              </a:spcBef>
              <a:spcAft>
                <a:spcPts val="0"/>
              </a:spcAft>
              <a:buSzPts val="2559"/>
              <a:buNone/>
              <a:defRPr sz="3199" b="1"/>
            </a:lvl7pPr>
            <a:lvl8pPr marL="3657600" lvl="7" indent="-228600" algn="l">
              <a:spcBef>
                <a:spcPts val="2000"/>
              </a:spcBef>
              <a:spcAft>
                <a:spcPts val="0"/>
              </a:spcAft>
              <a:buSzPts val="2559"/>
              <a:buNone/>
              <a:defRPr sz="3199" b="1"/>
            </a:lvl8pPr>
            <a:lvl9pPr marL="4114800" lvl="8" indent="-228600" algn="l">
              <a:spcBef>
                <a:spcPts val="2000"/>
              </a:spcBef>
              <a:spcAft>
                <a:spcPts val="0"/>
              </a:spcAft>
              <a:buSzPts val="2559"/>
              <a:buNone/>
              <a:defRPr sz="3199" b="1"/>
            </a:lvl9pPr>
          </a:lstStyle>
          <a:p>
            <a:endParaRPr/>
          </a:p>
        </p:txBody>
      </p:sp>
      <p:sp>
        <p:nvSpPr>
          <p:cNvPr id="105" name="Google Shape;105;p49"/>
          <p:cNvSpPr txBox="1">
            <a:spLocks noGrp="1"/>
          </p:cNvSpPr>
          <p:nvPr>
            <p:ph type="body" idx="4"/>
          </p:nvPr>
        </p:nvSpPr>
        <p:spPr>
          <a:xfrm>
            <a:off x="10174119" y="5474491"/>
            <a:ext cx="8369054" cy="6608234"/>
          </a:xfrm>
          <a:prstGeom prst="rect">
            <a:avLst/>
          </a:prstGeom>
          <a:noFill/>
          <a:ln>
            <a:noFill/>
          </a:ln>
        </p:spPr>
        <p:txBody>
          <a:bodyPr spcFirstLastPara="1" wrap="square" lIns="91425" tIns="45700" rIns="91425" bIns="45700" anchor="t" anchorCtr="0">
            <a:normAutofit/>
          </a:bodyPr>
          <a:lstStyle>
            <a:lvl1pPr marL="457200" lvl="0" indent="-320040" algn="l">
              <a:spcBef>
                <a:spcPts val="2000"/>
              </a:spcBef>
              <a:spcAft>
                <a:spcPts val="0"/>
              </a:spcAft>
              <a:buSzPts val="1440"/>
              <a:buChar char="►"/>
              <a:defRPr/>
            </a:lvl1pPr>
            <a:lvl2pPr marL="914400" lvl="1" indent="-320040" algn="l">
              <a:spcBef>
                <a:spcPts val="2000"/>
              </a:spcBef>
              <a:spcAft>
                <a:spcPts val="0"/>
              </a:spcAft>
              <a:buSzPts val="1440"/>
              <a:buChar char="►"/>
              <a:defRPr/>
            </a:lvl2pPr>
            <a:lvl3pPr marL="1371600" lvl="2" indent="-320039" algn="l">
              <a:spcBef>
                <a:spcPts val="2000"/>
              </a:spcBef>
              <a:spcAft>
                <a:spcPts val="0"/>
              </a:spcAft>
              <a:buSzPts val="1440"/>
              <a:buChar char="►"/>
              <a:defRPr/>
            </a:lvl3pPr>
            <a:lvl4pPr marL="1828800" lvl="3" indent="-320039" algn="l">
              <a:spcBef>
                <a:spcPts val="2000"/>
              </a:spcBef>
              <a:spcAft>
                <a:spcPts val="0"/>
              </a:spcAft>
              <a:buSzPts val="1440"/>
              <a:buChar char="►"/>
              <a:defRPr/>
            </a:lvl4pPr>
            <a:lvl5pPr marL="2286000" lvl="4" indent="-320039" algn="l">
              <a:spcBef>
                <a:spcPts val="2000"/>
              </a:spcBef>
              <a:spcAft>
                <a:spcPts val="0"/>
              </a:spcAft>
              <a:buSzPts val="1440"/>
              <a:buChar char="►"/>
              <a:defRPr/>
            </a:lvl5pPr>
            <a:lvl6pPr marL="2743200" lvl="5" indent="-320039" algn="l">
              <a:spcBef>
                <a:spcPts val="2000"/>
              </a:spcBef>
              <a:spcAft>
                <a:spcPts val="0"/>
              </a:spcAft>
              <a:buSzPts val="1440"/>
              <a:buChar char="►"/>
              <a:defRPr/>
            </a:lvl6pPr>
            <a:lvl7pPr marL="3200400" lvl="6" indent="-320039" algn="l">
              <a:spcBef>
                <a:spcPts val="2000"/>
              </a:spcBef>
              <a:spcAft>
                <a:spcPts val="0"/>
              </a:spcAft>
              <a:buSzPts val="1440"/>
              <a:buChar char="►"/>
              <a:defRPr/>
            </a:lvl7pPr>
            <a:lvl8pPr marL="3657600" lvl="7" indent="-320040" algn="l">
              <a:spcBef>
                <a:spcPts val="2000"/>
              </a:spcBef>
              <a:spcAft>
                <a:spcPts val="0"/>
              </a:spcAft>
              <a:buSzPts val="1440"/>
              <a:buChar char="►"/>
              <a:defRPr/>
            </a:lvl8pPr>
            <a:lvl9pPr marL="4114800" lvl="8" indent="-320040" algn="l">
              <a:spcBef>
                <a:spcPts val="2000"/>
              </a:spcBef>
              <a:spcAft>
                <a:spcPts val="0"/>
              </a:spcAft>
              <a:buSzPts val="1440"/>
              <a:buChar char="►"/>
              <a:defRPr/>
            </a:lvl9pPr>
          </a:lstStyle>
          <a:p>
            <a:endParaRPr/>
          </a:p>
        </p:txBody>
      </p:sp>
    </p:spTree>
    <p:extLst>
      <p:ext uri="{BB962C8B-B14F-4D97-AF65-F5344CB8AC3E}">
        <p14:creationId xmlns:p14="http://schemas.microsoft.com/office/powerpoint/2010/main" val="176102473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Vain otsikko" type="titleOnly">
  <p:cSld name="Vain otsikko">
    <p:spTree>
      <p:nvGrpSpPr>
        <p:cNvPr id="1" name="Shape 106"/>
        <p:cNvGrpSpPr/>
        <p:nvPr/>
      </p:nvGrpSpPr>
      <p:grpSpPr>
        <a:xfrm>
          <a:off x="0" y="0"/>
          <a:ext cx="0" cy="0"/>
          <a:chOff x="0" y="0"/>
          <a:chExt cx="0" cy="0"/>
        </a:xfrm>
      </p:grpSpPr>
      <p:sp>
        <p:nvSpPr>
          <p:cNvPr id="107" name="Google Shape;107;p50"/>
          <p:cNvSpPr txBox="1">
            <a:spLocks noGrp="1"/>
          </p:cNvSpPr>
          <p:nvPr>
            <p:ph type="title"/>
          </p:nvPr>
        </p:nvSpPr>
        <p:spPr>
          <a:xfrm>
            <a:off x="1354315" y="1219200"/>
            <a:ext cx="17188859" cy="26416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extLst>
      <p:ext uri="{BB962C8B-B14F-4D97-AF65-F5344CB8AC3E}">
        <p14:creationId xmlns:p14="http://schemas.microsoft.com/office/powerpoint/2010/main" val="316334784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matchingName="1_Vain otsikko">
  <p:cSld name="1_Vain otsikko">
    <p:spTree>
      <p:nvGrpSpPr>
        <p:cNvPr id="1" name="Shape 108"/>
        <p:cNvGrpSpPr/>
        <p:nvPr/>
      </p:nvGrpSpPr>
      <p:grpSpPr>
        <a:xfrm>
          <a:off x="0" y="0"/>
          <a:ext cx="0" cy="0"/>
          <a:chOff x="0" y="0"/>
          <a:chExt cx="0" cy="0"/>
        </a:xfrm>
      </p:grpSpPr>
      <p:sp>
        <p:nvSpPr>
          <p:cNvPr id="109" name="Google Shape;109;p51"/>
          <p:cNvSpPr txBox="1">
            <a:spLocks noGrp="1"/>
          </p:cNvSpPr>
          <p:nvPr>
            <p:ph type="title"/>
          </p:nvPr>
        </p:nvSpPr>
        <p:spPr>
          <a:xfrm>
            <a:off x="1354315" y="1219200"/>
            <a:ext cx="17188859" cy="26416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 name="Google Shape;110;p51"/>
          <p:cNvSpPr/>
          <p:nvPr/>
        </p:nvSpPr>
        <p:spPr>
          <a:xfrm>
            <a:off x="0" y="0"/>
            <a:ext cx="24377650" cy="13716000"/>
          </a:xfrm>
          <a:prstGeom prst="rect">
            <a:avLst/>
          </a:prstGeom>
          <a:noFill/>
          <a:ln w="127000"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599">
              <a:solidFill>
                <a:schemeClr val="lt1"/>
              </a:solidFill>
              <a:latin typeface="Trebuchet MS"/>
              <a:ea typeface="Trebuchet MS"/>
              <a:cs typeface="Trebuchet MS"/>
              <a:sym typeface="Trebuchet MS"/>
            </a:endParaRPr>
          </a:p>
        </p:txBody>
      </p:sp>
    </p:spTree>
    <p:extLst>
      <p:ext uri="{BB962C8B-B14F-4D97-AF65-F5344CB8AC3E}">
        <p14:creationId xmlns:p14="http://schemas.microsoft.com/office/powerpoint/2010/main" val="262688609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yhjä" type="blank">
  <p:cSld name="Tyhjä">
    <p:spTree>
      <p:nvGrpSpPr>
        <p:cNvPr id="1" name="Shape 111"/>
        <p:cNvGrpSpPr/>
        <p:nvPr/>
      </p:nvGrpSpPr>
      <p:grpSpPr>
        <a:xfrm>
          <a:off x="0" y="0"/>
          <a:ext cx="0" cy="0"/>
          <a:chOff x="0" y="0"/>
          <a:chExt cx="0" cy="0"/>
        </a:xfrm>
      </p:grpSpPr>
    </p:spTree>
    <p:extLst>
      <p:ext uri="{BB962C8B-B14F-4D97-AF65-F5344CB8AC3E}">
        <p14:creationId xmlns:p14="http://schemas.microsoft.com/office/powerpoint/2010/main" val="335966985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matchingName="Mukautettu asettelu">
  <p:cSld name="Mukautettu asettelu">
    <p:spTree>
      <p:nvGrpSpPr>
        <p:cNvPr id="1" name="Shape 112"/>
        <p:cNvGrpSpPr/>
        <p:nvPr/>
      </p:nvGrpSpPr>
      <p:grpSpPr>
        <a:xfrm>
          <a:off x="0" y="0"/>
          <a:ext cx="0" cy="0"/>
          <a:chOff x="0" y="0"/>
          <a:chExt cx="0" cy="0"/>
        </a:xfrm>
      </p:grpSpPr>
      <p:sp>
        <p:nvSpPr>
          <p:cNvPr id="113" name="Google Shape;113;p53"/>
          <p:cNvSpPr/>
          <p:nvPr/>
        </p:nvSpPr>
        <p:spPr>
          <a:xfrm>
            <a:off x="0" y="19050"/>
            <a:ext cx="24377650" cy="13716000"/>
          </a:xfrm>
          <a:prstGeom prst="rect">
            <a:avLst/>
          </a:prstGeom>
          <a:solidFill>
            <a:schemeClr val="accent5"/>
          </a:solidFill>
          <a:ln w="19050" cap="rnd" cmpd="sng">
            <a:solidFill>
              <a:srgbClr val="08192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599">
              <a:solidFill>
                <a:schemeClr val="lt1"/>
              </a:solidFill>
              <a:latin typeface="Trebuchet MS"/>
              <a:ea typeface="Trebuchet MS"/>
              <a:cs typeface="Trebuchet MS"/>
              <a:sym typeface="Trebuchet MS"/>
            </a:endParaRPr>
          </a:p>
        </p:txBody>
      </p:sp>
      <p:sp>
        <p:nvSpPr>
          <p:cNvPr id="114" name="Google Shape;114;p53"/>
          <p:cNvSpPr txBox="1">
            <a:spLocks noGrp="1"/>
          </p:cNvSpPr>
          <p:nvPr>
            <p:ph type="title"/>
          </p:nvPr>
        </p:nvSpPr>
        <p:spPr>
          <a:xfrm>
            <a:off x="3594396" y="1733550"/>
            <a:ext cx="17188859" cy="2641600"/>
          </a:xfrm>
          <a:prstGeom prst="rect">
            <a:avLst/>
          </a:prstGeom>
          <a:noFill/>
          <a:ln>
            <a:noFill/>
          </a:ln>
        </p:spPr>
        <p:txBody>
          <a:bodyPr spcFirstLastPara="1" wrap="square" lIns="91425" tIns="45700" rIns="91425" bIns="45700" anchor="t" anchorCtr="0">
            <a:normAutofit/>
          </a:bodyPr>
          <a:lstStyle>
            <a:lvl1pPr lvl="0" algn="ctr">
              <a:spcBef>
                <a:spcPts val="0"/>
              </a:spcBef>
              <a:spcAft>
                <a:spcPts val="0"/>
              </a:spcAft>
              <a:buClr>
                <a:schemeClr val="lt1"/>
              </a:buClr>
              <a:buSzPts val="7198"/>
              <a:buFont typeface="Arial"/>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pic>
        <p:nvPicPr>
          <p:cNvPr id="115" name="Google Shape;115;p53"/>
          <p:cNvPicPr preferRelativeResize="0"/>
          <p:nvPr/>
        </p:nvPicPr>
        <p:blipFill rotWithShape="1">
          <a:blip r:embed="rId2">
            <a:alphaModFix/>
          </a:blip>
          <a:srcRect/>
          <a:stretch/>
        </p:blipFill>
        <p:spPr>
          <a:xfrm>
            <a:off x="19863980" y="159253"/>
            <a:ext cx="4813290" cy="1925818"/>
          </a:xfrm>
          <a:prstGeom prst="rect">
            <a:avLst/>
          </a:prstGeom>
          <a:noFill/>
          <a:ln>
            <a:noFill/>
          </a:ln>
        </p:spPr>
      </p:pic>
    </p:spTree>
    <p:extLst>
      <p:ext uri="{BB962C8B-B14F-4D97-AF65-F5344CB8AC3E}">
        <p14:creationId xmlns:p14="http://schemas.microsoft.com/office/powerpoint/2010/main" val="334729073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Kuvatekstillinen kuva" type="picTx">
  <p:cSld name="Kuvatekstillinen kuva">
    <p:spTree>
      <p:nvGrpSpPr>
        <p:cNvPr id="1" name="Shape 116"/>
        <p:cNvGrpSpPr/>
        <p:nvPr/>
      </p:nvGrpSpPr>
      <p:grpSpPr>
        <a:xfrm>
          <a:off x="0" y="0"/>
          <a:ext cx="0" cy="0"/>
          <a:chOff x="0" y="0"/>
          <a:chExt cx="0" cy="0"/>
        </a:xfrm>
      </p:grpSpPr>
      <p:sp>
        <p:nvSpPr>
          <p:cNvPr id="117" name="Google Shape;117;p54"/>
          <p:cNvSpPr txBox="1">
            <a:spLocks noGrp="1"/>
          </p:cNvSpPr>
          <p:nvPr>
            <p:ph type="title"/>
          </p:nvPr>
        </p:nvSpPr>
        <p:spPr>
          <a:xfrm>
            <a:off x="1354316" y="9601200"/>
            <a:ext cx="17188857" cy="1133476"/>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4799"/>
              <a:buFont typeface="Arial"/>
              <a:buNone/>
              <a:defRPr sz="4799"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8" name="Google Shape;118;p54"/>
          <p:cNvSpPr>
            <a:spLocks noGrp="1"/>
          </p:cNvSpPr>
          <p:nvPr>
            <p:ph type="pic" idx="2"/>
          </p:nvPr>
        </p:nvSpPr>
        <p:spPr>
          <a:xfrm>
            <a:off x="1354315" y="1219200"/>
            <a:ext cx="17188859" cy="7691436"/>
          </a:xfrm>
          <a:prstGeom prst="rect">
            <a:avLst/>
          </a:prstGeom>
          <a:noFill/>
          <a:ln>
            <a:noFill/>
          </a:ln>
        </p:spPr>
      </p:sp>
      <p:sp>
        <p:nvSpPr>
          <p:cNvPr id="119" name="Google Shape;119;p54"/>
          <p:cNvSpPr txBox="1">
            <a:spLocks noGrp="1"/>
          </p:cNvSpPr>
          <p:nvPr>
            <p:ph type="body" idx="1"/>
          </p:nvPr>
        </p:nvSpPr>
        <p:spPr>
          <a:xfrm>
            <a:off x="1354316" y="10734676"/>
            <a:ext cx="17188857" cy="1348048"/>
          </a:xfrm>
          <a:prstGeom prst="rect">
            <a:avLst/>
          </a:prstGeom>
          <a:noFill/>
          <a:ln>
            <a:noFill/>
          </a:ln>
        </p:spPr>
        <p:txBody>
          <a:bodyPr spcFirstLastPara="1" wrap="square" lIns="91425" tIns="45700" rIns="91425" bIns="45700" anchor="t" anchorCtr="0">
            <a:normAutofit/>
          </a:bodyPr>
          <a:lstStyle>
            <a:lvl1pPr marL="457200" lvl="0" indent="-228600" algn="l">
              <a:spcBef>
                <a:spcPts val="2000"/>
              </a:spcBef>
              <a:spcAft>
                <a:spcPts val="0"/>
              </a:spcAft>
              <a:buSzPts val="1919"/>
              <a:buNone/>
              <a:defRPr sz="2399"/>
            </a:lvl1pPr>
            <a:lvl2pPr marL="914400" lvl="1" indent="-228600" algn="l">
              <a:spcBef>
                <a:spcPts val="2000"/>
              </a:spcBef>
              <a:spcAft>
                <a:spcPts val="0"/>
              </a:spcAft>
              <a:buSzPts val="1919"/>
              <a:buNone/>
              <a:defRPr sz="2399"/>
            </a:lvl2pPr>
            <a:lvl3pPr marL="1371600" lvl="2" indent="-228600" algn="l">
              <a:spcBef>
                <a:spcPts val="2000"/>
              </a:spcBef>
              <a:spcAft>
                <a:spcPts val="0"/>
              </a:spcAft>
              <a:buSzPts val="1600"/>
              <a:buNone/>
              <a:defRPr sz="2000"/>
            </a:lvl3pPr>
            <a:lvl4pPr marL="1828800" lvl="3" indent="-228600" algn="l">
              <a:spcBef>
                <a:spcPts val="2000"/>
              </a:spcBef>
              <a:spcAft>
                <a:spcPts val="0"/>
              </a:spcAft>
              <a:buSzPts val="1440"/>
              <a:buNone/>
              <a:defRPr sz="1800"/>
            </a:lvl4pPr>
            <a:lvl5pPr marL="2286000" lvl="4" indent="-228600" algn="l">
              <a:spcBef>
                <a:spcPts val="2000"/>
              </a:spcBef>
              <a:spcAft>
                <a:spcPts val="0"/>
              </a:spcAft>
              <a:buSzPts val="1440"/>
              <a:buNone/>
              <a:defRPr sz="1800"/>
            </a:lvl5pPr>
            <a:lvl6pPr marL="2743200" lvl="5" indent="-228600" algn="l">
              <a:spcBef>
                <a:spcPts val="2000"/>
              </a:spcBef>
              <a:spcAft>
                <a:spcPts val="0"/>
              </a:spcAft>
              <a:buSzPts val="1440"/>
              <a:buNone/>
              <a:defRPr sz="1800"/>
            </a:lvl6pPr>
            <a:lvl7pPr marL="3200400" lvl="6" indent="-228600" algn="l">
              <a:spcBef>
                <a:spcPts val="2000"/>
              </a:spcBef>
              <a:spcAft>
                <a:spcPts val="0"/>
              </a:spcAft>
              <a:buSzPts val="1440"/>
              <a:buNone/>
              <a:defRPr sz="1800"/>
            </a:lvl7pPr>
            <a:lvl8pPr marL="3657600" lvl="7" indent="-228600" algn="l">
              <a:spcBef>
                <a:spcPts val="2000"/>
              </a:spcBef>
              <a:spcAft>
                <a:spcPts val="0"/>
              </a:spcAft>
              <a:buSzPts val="1440"/>
              <a:buNone/>
              <a:defRPr sz="1800"/>
            </a:lvl8pPr>
            <a:lvl9pPr marL="4114800" lvl="8" indent="-228600" algn="l">
              <a:spcBef>
                <a:spcPts val="2000"/>
              </a:spcBef>
              <a:spcAft>
                <a:spcPts val="0"/>
              </a:spcAft>
              <a:buSzPts val="1440"/>
              <a:buNone/>
              <a:defRPr sz="1800"/>
            </a:lvl9pPr>
          </a:lstStyle>
          <a:p>
            <a:endParaRPr/>
          </a:p>
        </p:txBody>
      </p:sp>
    </p:spTree>
    <p:extLst>
      <p:ext uri="{BB962C8B-B14F-4D97-AF65-F5344CB8AC3E}">
        <p14:creationId xmlns:p14="http://schemas.microsoft.com/office/powerpoint/2010/main" val="21831721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Otsikko ja kuvateksti">
  <p:cSld name="Otsikko ja kuvateksti">
    <p:spTree>
      <p:nvGrpSpPr>
        <p:cNvPr id="1" name="Shape 120"/>
        <p:cNvGrpSpPr/>
        <p:nvPr/>
      </p:nvGrpSpPr>
      <p:grpSpPr>
        <a:xfrm>
          <a:off x="0" y="0"/>
          <a:ext cx="0" cy="0"/>
          <a:chOff x="0" y="0"/>
          <a:chExt cx="0" cy="0"/>
        </a:xfrm>
      </p:grpSpPr>
      <p:sp>
        <p:nvSpPr>
          <p:cNvPr id="121" name="Google Shape;121;p55"/>
          <p:cNvSpPr txBox="1">
            <a:spLocks noGrp="1"/>
          </p:cNvSpPr>
          <p:nvPr>
            <p:ph type="title"/>
          </p:nvPr>
        </p:nvSpPr>
        <p:spPr>
          <a:xfrm>
            <a:off x="1354317" y="1219200"/>
            <a:ext cx="17188859" cy="68072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1"/>
              </a:buClr>
              <a:buSzPts val="8798"/>
              <a:buFont typeface="Arial"/>
              <a:buNone/>
              <a:defRPr sz="8798"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 name="Google Shape;122;p55"/>
          <p:cNvSpPr txBox="1">
            <a:spLocks noGrp="1"/>
          </p:cNvSpPr>
          <p:nvPr>
            <p:ph type="body" idx="1"/>
          </p:nvPr>
        </p:nvSpPr>
        <p:spPr>
          <a:xfrm>
            <a:off x="1354317" y="8940800"/>
            <a:ext cx="17188859" cy="3141924"/>
          </a:xfrm>
          <a:prstGeom prst="rect">
            <a:avLst/>
          </a:prstGeom>
          <a:noFill/>
          <a:ln>
            <a:noFill/>
          </a:ln>
        </p:spPr>
        <p:txBody>
          <a:bodyPr spcFirstLastPara="1" wrap="square" lIns="91425" tIns="45700" rIns="91425" bIns="45700" anchor="ctr" anchorCtr="0">
            <a:normAutofit/>
          </a:bodyPr>
          <a:lstStyle>
            <a:lvl1pPr marL="457200" lvl="0" indent="-228600" algn="l">
              <a:spcBef>
                <a:spcPts val="2000"/>
              </a:spcBef>
              <a:spcAft>
                <a:spcPts val="0"/>
              </a:spcAft>
              <a:buSzPts val="2879"/>
              <a:buNone/>
              <a:defRPr sz="3599">
                <a:solidFill>
                  <a:srgbClr val="3F3F3F"/>
                </a:solidFill>
              </a:defRPr>
            </a:lvl1pPr>
            <a:lvl2pPr marL="914400" lvl="1" indent="-228600" algn="l">
              <a:spcBef>
                <a:spcPts val="2000"/>
              </a:spcBef>
              <a:spcAft>
                <a:spcPts val="0"/>
              </a:spcAft>
              <a:buSzPts val="2879"/>
              <a:buNone/>
              <a:defRPr sz="3599">
                <a:solidFill>
                  <a:srgbClr val="888888"/>
                </a:solidFill>
              </a:defRPr>
            </a:lvl2pPr>
            <a:lvl3pPr marL="1371600" lvl="2" indent="-228600" algn="l">
              <a:spcBef>
                <a:spcPts val="2000"/>
              </a:spcBef>
              <a:spcAft>
                <a:spcPts val="0"/>
              </a:spcAft>
              <a:buSzPts val="2559"/>
              <a:buNone/>
              <a:defRPr sz="3199">
                <a:solidFill>
                  <a:srgbClr val="888888"/>
                </a:solidFill>
              </a:defRPr>
            </a:lvl3pPr>
            <a:lvl4pPr marL="1828800" lvl="3" indent="-228600" algn="l">
              <a:spcBef>
                <a:spcPts val="2000"/>
              </a:spcBef>
              <a:spcAft>
                <a:spcPts val="0"/>
              </a:spcAft>
              <a:buSzPts val="2239"/>
              <a:buNone/>
              <a:defRPr sz="2799">
                <a:solidFill>
                  <a:srgbClr val="888888"/>
                </a:solidFill>
              </a:defRPr>
            </a:lvl4pPr>
            <a:lvl5pPr marL="2286000" lvl="4" indent="-228600" algn="l">
              <a:spcBef>
                <a:spcPts val="2000"/>
              </a:spcBef>
              <a:spcAft>
                <a:spcPts val="0"/>
              </a:spcAft>
              <a:buSzPts val="2239"/>
              <a:buNone/>
              <a:defRPr sz="2799">
                <a:solidFill>
                  <a:srgbClr val="888888"/>
                </a:solidFill>
              </a:defRPr>
            </a:lvl5pPr>
            <a:lvl6pPr marL="2743200" lvl="5" indent="-228600" algn="l">
              <a:spcBef>
                <a:spcPts val="2000"/>
              </a:spcBef>
              <a:spcAft>
                <a:spcPts val="0"/>
              </a:spcAft>
              <a:buSzPts val="2239"/>
              <a:buNone/>
              <a:defRPr sz="2799">
                <a:solidFill>
                  <a:srgbClr val="888888"/>
                </a:solidFill>
              </a:defRPr>
            </a:lvl6pPr>
            <a:lvl7pPr marL="3200400" lvl="6" indent="-228600" algn="l">
              <a:spcBef>
                <a:spcPts val="2000"/>
              </a:spcBef>
              <a:spcAft>
                <a:spcPts val="0"/>
              </a:spcAft>
              <a:buSzPts val="2239"/>
              <a:buNone/>
              <a:defRPr sz="2799">
                <a:solidFill>
                  <a:srgbClr val="888888"/>
                </a:solidFill>
              </a:defRPr>
            </a:lvl7pPr>
            <a:lvl8pPr marL="3657600" lvl="7" indent="-228600" algn="l">
              <a:spcBef>
                <a:spcPts val="2000"/>
              </a:spcBef>
              <a:spcAft>
                <a:spcPts val="0"/>
              </a:spcAft>
              <a:buSzPts val="2239"/>
              <a:buNone/>
              <a:defRPr sz="2799">
                <a:solidFill>
                  <a:srgbClr val="888888"/>
                </a:solidFill>
              </a:defRPr>
            </a:lvl8pPr>
            <a:lvl9pPr marL="4114800" lvl="8" indent="-228600" algn="l">
              <a:spcBef>
                <a:spcPts val="2000"/>
              </a:spcBef>
              <a:spcAft>
                <a:spcPts val="0"/>
              </a:spcAft>
              <a:buSzPts val="2239"/>
              <a:buNone/>
              <a:defRPr sz="2799">
                <a:solidFill>
                  <a:srgbClr val="888888"/>
                </a:solidFill>
              </a:defRPr>
            </a:lvl9pPr>
          </a:lstStyle>
          <a:p>
            <a:endParaRPr/>
          </a:p>
        </p:txBody>
      </p:sp>
      <p:sp>
        <p:nvSpPr>
          <p:cNvPr id="123" name="Google Shape;123;p55"/>
          <p:cNvSpPr txBox="1">
            <a:spLocks noGrp="1"/>
          </p:cNvSpPr>
          <p:nvPr>
            <p:ph type="dt" idx="10"/>
          </p:nvPr>
        </p:nvSpPr>
        <p:spPr>
          <a:xfrm>
            <a:off x="14406514" y="12082725"/>
            <a:ext cx="1823403" cy="730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124" name="Google Shape;124;p55"/>
          <p:cNvSpPr txBox="1">
            <a:spLocks noGrp="1"/>
          </p:cNvSpPr>
          <p:nvPr>
            <p:ph type="ftr" idx="11"/>
          </p:nvPr>
        </p:nvSpPr>
        <p:spPr>
          <a:xfrm>
            <a:off x="1233351" y="12082724"/>
            <a:ext cx="12712908" cy="947476"/>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125" name="Google Shape;125;p55"/>
          <p:cNvSpPr txBox="1">
            <a:spLocks noGrp="1"/>
          </p:cNvSpPr>
          <p:nvPr>
            <p:ph type="sldNum" idx="12"/>
          </p:nvPr>
        </p:nvSpPr>
        <p:spPr>
          <a:xfrm>
            <a:off x="17176853" y="12082725"/>
            <a:ext cx="1366322" cy="73025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Trebuchet MS"/>
                <a:ea typeface="Trebuchet MS"/>
                <a:cs typeface="Trebuchet MS"/>
                <a:sym typeface="Trebuchet MS"/>
              </a:defRPr>
            </a:lvl1pPr>
            <a:lvl2pPr marL="0" marR="0" lvl="1" indent="0" algn="l" rtl="0">
              <a:spcBef>
                <a:spcPts val="0"/>
              </a:spcBef>
              <a:buNone/>
              <a:defRPr sz="1800">
                <a:solidFill>
                  <a:schemeClr val="dk1"/>
                </a:solidFill>
                <a:latin typeface="Trebuchet MS"/>
                <a:ea typeface="Trebuchet MS"/>
                <a:cs typeface="Trebuchet MS"/>
                <a:sym typeface="Trebuchet MS"/>
              </a:defRPr>
            </a:lvl2pPr>
            <a:lvl3pPr marL="0" marR="0" lvl="2" indent="0" algn="l" rtl="0">
              <a:spcBef>
                <a:spcPts val="0"/>
              </a:spcBef>
              <a:buNone/>
              <a:defRPr sz="1800">
                <a:solidFill>
                  <a:schemeClr val="dk1"/>
                </a:solidFill>
                <a:latin typeface="Trebuchet MS"/>
                <a:ea typeface="Trebuchet MS"/>
                <a:cs typeface="Trebuchet MS"/>
                <a:sym typeface="Trebuchet MS"/>
              </a:defRPr>
            </a:lvl3pPr>
            <a:lvl4pPr marL="0" marR="0" lvl="3" indent="0" algn="l" rtl="0">
              <a:spcBef>
                <a:spcPts val="0"/>
              </a:spcBef>
              <a:buNone/>
              <a:defRPr sz="1800">
                <a:solidFill>
                  <a:schemeClr val="dk1"/>
                </a:solidFill>
                <a:latin typeface="Trebuchet MS"/>
                <a:ea typeface="Trebuchet MS"/>
                <a:cs typeface="Trebuchet MS"/>
                <a:sym typeface="Trebuchet MS"/>
              </a:defRPr>
            </a:lvl4pPr>
            <a:lvl5pPr marL="0" marR="0" lvl="4" indent="0" algn="l" rtl="0">
              <a:spcBef>
                <a:spcPts val="0"/>
              </a:spcBef>
              <a:buNone/>
              <a:defRPr sz="1800">
                <a:solidFill>
                  <a:schemeClr val="dk1"/>
                </a:solidFill>
                <a:latin typeface="Trebuchet MS"/>
                <a:ea typeface="Trebuchet MS"/>
                <a:cs typeface="Trebuchet MS"/>
                <a:sym typeface="Trebuchet MS"/>
              </a:defRPr>
            </a:lvl5pPr>
            <a:lvl6pPr marL="0" marR="0" lvl="5" indent="0" algn="l" rtl="0">
              <a:spcBef>
                <a:spcPts val="0"/>
              </a:spcBef>
              <a:buNone/>
              <a:defRPr sz="1800">
                <a:solidFill>
                  <a:schemeClr val="dk1"/>
                </a:solidFill>
                <a:latin typeface="Trebuchet MS"/>
                <a:ea typeface="Trebuchet MS"/>
                <a:cs typeface="Trebuchet MS"/>
                <a:sym typeface="Trebuchet MS"/>
              </a:defRPr>
            </a:lvl6pPr>
            <a:lvl7pPr marL="0" marR="0" lvl="6" indent="0" algn="l" rtl="0">
              <a:spcBef>
                <a:spcPts val="0"/>
              </a:spcBef>
              <a:buNone/>
              <a:defRPr sz="1800">
                <a:solidFill>
                  <a:schemeClr val="dk1"/>
                </a:solidFill>
                <a:latin typeface="Trebuchet MS"/>
                <a:ea typeface="Trebuchet MS"/>
                <a:cs typeface="Trebuchet MS"/>
                <a:sym typeface="Trebuchet MS"/>
              </a:defRPr>
            </a:lvl7pPr>
            <a:lvl8pPr marL="0" marR="0" lvl="7" indent="0" algn="l" rtl="0">
              <a:spcBef>
                <a:spcPts val="0"/>
              </a:spcBef>
              <a:buNone/>
              <a:defRPr sz="1800">
                <a:solidFill>
                  <a:schemeClr val="dk1"/>
                </a:solidFill>
                <a:latin typeface="Trebuchet MS"/>
                <a:ea typeface="Trebuchet MS"/>
                <a:cs typeface="Trebuchet MS"/>
                <a:sym typeface="Trebuchet MS"/>
              </a:defRPr>
            </a:lvl8pPr>
            <a:lvl9pPr marL="0" marR="0" lvl="8" indent="0" algn="l" rtl="0">
              <a:spcBef>
                <a:spcPts val="0"/>
              </a:spcBef>
              <a:buNone/>
              <a:defRPr sz="1800">
                <a:solidFill>
                  <a:schemeClr val="dk1"/>
                </a:solidFill>
                <a:latin typeface="Trebuchet MS"/>
                <a:ea typeface="Trebuchet MS"/>
                <a:cs typeface="Trebuchet MS"/>
                <a:sym typeface="Trebuchet MS"/>
              </a:defRPr>
            </a:lvl9pPr>
          </a:lstStyle>
          <a:p>
            <a:pPr marL="0" lvl="0" indent="0" algn="l" rtl="0">
              <a:spcBef>
                <a:spcPts val="0"/>
              </a:spcBef>
              <a:spcAft>
                <a:spcPts val="0"/>
              </a:spcAft>
              <a:buNone/>
            </a:pPr>
            <a:fld id="{00000000-1234-1234-1234-123412341234}" type="slidenum">
              <a:rPr lang="et-EE"/>
              <a:t>‹#›</a:t>
            </a:fld>
            <a:endParaRPr/>
          </a:p>
        </p:txBody>
      </p:sp>
    </p:spTree>
    <p:extLst>
      <p:ext uri="{BB962C8B-B14F-4D97-AF65-F5344CB8AC3E}">
        <p14:creationId xmlns:p14="http://schemas.microsoft.com/office/powerpoint/2010/main" val="8068099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3_Otsikko ja sisältö">
    <p:spTree>
      <p:nvGrpSpPr>
        <p:cNvPr id="1" name=""/>
        <p:cNvGrpSpPr/>
        <p:nvPr/>
      </p:nvGrpSpPr>
      <p:grpSpPr>
        <a:xfrm>
          <a:off x="0" y="0"/>
          <a:ext cx="0" cy="0"/>
          <a:chOff x="0" y="0"/>
          <a:chExt cx="0" cy="0"/>
        </a:xfrm>
      </p:grpSpPr>
      <p:sp>
        <p:nvSpPr>
          <p:cNvPr id="5" name="Suorakulmio 4">
            <a:extLst>
              <a:ext uri="{FF2B5EF4-FFF2-40B4-BE49-F238E27FC236}">
                <a16:creationId xmlns:a16="http://schemas.microsoft.com/office/drawing/2014/main" id="{D825BF6E-37B3-4DB9-AD4E-4818D4EEA753}"/>
              </a:ext>
            </a:extLst>
          </p:cNvPr>
          <p:cNvSpPr/>
          <p:nvPr/>
        </p:nvSpPr>
        <p:spPr>
          <a:xfrm>
            <a:off x="0" y="0"/>
            <a:ext cx="24377650" cy="13716000"/>
          </a:xfrm>
          <a:prstGeom prst="rect">
            <a:avLst/>
          </a:prstGeom>
          <a:solidFill>
            <a:schemeClr val="accent5"/>
          </a:solidFill>
          <a:ln w="127000" cap="sq">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599"/>
          </a:p>
        </p:txBody>
      </p:sp>
      <p:sp>
        <p:nvSpPr>
          <p:cNvPr id="2" name="Title 1"/>
          <p:cNvSpPr>
            <a:spLocks noGrp="1"/>
          </p:cNvSpPr>
          <p:nvPr>
            <p:ph type="title"/>
          </p:nvPr>
        </p:nvSpPr>
        <p:spPr>
          <a:xfrm>
            <a:off x="1354314" y="1219200"/>
            <a:ext cx="18509665" cy="2641600"/>
          </a:xfrm>
        </p:spPr>
        <p:txBody>
          <a:bodyPr>
            <a:normAutofit/>
          </a:bodyPr>
          <a:lstStyle>
            <a:lvl1pPr>
              <a:defRPr sz="7198">
                <a:solidFill>
                  <a:schemeClr val="bg2"/>
                </a:solidFill>
              </a:defRPr>
            </a:lvl1pPr>
          </a:lstStyle>
          <a:p>
            <a:r>
              <a:rPr lang="fi-FI"/>
              <a:t>Muokkaa ots. perustyyl. napsautt.</a:t>
            </a:r>
            <a:endParaRPr lang="en-US"/>
          </a:p>
        </p:txBody>
      </p:sp>
      <p:sp>
        <p:nvSpPr>
          <p:cNvPr id="3" name="Content Placeholder 2"/>
          <p:cNvSpPr>
            <a:spLocks noGrp="1"/>
          </p:cNvSpPr>
          <p:nvPr>
            <p:ph idx="1"/>
          </p:nvPr>
        </p:nvSpPr>
        <p:spPr>
          <a:xfrm>
            <a:off x="1354315" y="4321179"/>
            <a:ext cx="18509663" cy="7761546"/>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pic>
        <p:nvPicPr>
          <p:cNvPr id="4" name="Kuva 3">
            <a:extLst>
              <a:ext uri="{FF2B5EF4-FFF2-40B4-BE49-F238E27FC236}">
                <a16:creationId xmlns:a16="http://schemas.microsoft.com/office/drawing/2014/main" id="{D7F8BAA9-91D1-483A-ABEC-EEDE46C296E1}"/>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19863980" y="159253"/>
            <a:ext cx="4813290" cy="1925818"/>
          </a:xfrm>
          <a:prstGeom prst="rect">
            <a:avLst/>
          </a:prstGeom>
        </p:spPr>
      </p:pic>
    </p:spTree>
    <p:extLst>
      <p:ext uri="{BB962C8B-B14F-4D97-AF65-F5344CB8AC3E}">
        <p14:creationId xmlns:p14="http://schemas.microsoft.com/office/powerpoint/2010/main" val="218056420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Lainaus ja kuvateksti">
  <p:cSld name="Lainaus ja kuvateksti">
    <p:spTree>
      <p:nvGrpSpPr>
        <p:cNvPr id="1" name="Shape 126"/>
        <p:cNvGrpSpPr/>
        <p:nvPr/>
      </p:nvGrpSpPr>
      <p:grpSpPr>
        <a:xfrm>
          <a:off x="0" y="0"/>
          <a:ext cx="0" cy="0"/>
          <a:chOff x="0" y="0"/>
          <a:chExt cx="0" cy="0"/>
        </a:xfrm>
      </p:grpSpPr>
      <p:sp>
        <p:nvSpPr>
          <p:cNvPr id="127" name="Google Shape;127;p56"/>
          <p:cNvSpPr txBox="1">
            <a:spLocks noGrp="1"/>
          </p:cNvSpPr>
          <p:nvPr>
            <p:ph type="title"/>
          </p:nvPr>
        </p:nvSpPr>
        <p:spPr>
          <a:xfrm>
            <a:off x="1862183" y="1219200"/>
            <a:ext cx="16184052" cy="60452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3"/>
              </a:buClr>
              <a:buSzPts val="8798"/>
              <a:buFont typeface="Arial"/>
              <a:buNone/>
              <a:defRPr sz="8798" b="0" cap="none">
                <a:solidFill>
                  <a:schemeClr val="accent3"/>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p56"/>
          <p:cNvSpPr txBox="1">
            <a:spLocks noGrp="1"/>
          </p:cNvSpPr>
          <p:nvPr>
            <p:ph type="body" idx="1"/>
          </p:nvPr>
        </p:nvSpPr>
        <p:spPr>
          <a:xfrm>
            <a:off x="2731567" y="7264400"/>
            <a:ext cx="14445285" cy="762000"/>
          </a:xfrm>
          <a:prstGeom prst="rect">
            <a:avLst/>
          </a:prstGeom>
          <a:noFill/>
          <a:ln>
            <a:noFill/>
          </a:ln>
        </p:spPr>
        <p:txBody>
          <a:bodyPr spcFirstLastPara="1" wrap="square" lIns="91425" tIns="45700" rIns="91425" bIns="45700" anchor="ctr" anchorCtr="0">
            <a:noAutofit/>
          </a:bodyPr>
          <a:lstStyle>
            <a:lvl1pPr marL="457200" lvl="0" indent="-228600" algn="l">
              <a:spcBef>
                <a:spcPts val="2000"/>
              </a:spcBef>
              <a:spcAft>
                <a:spcPts val="0"/>
              </a:spcAft>
              <a:buSzPts val="2559"/>
              <a:buFont typeface="Arial"/>
              <a:buNone/>
              <a:defRPr sz="3199">
                <a:solidFill>
                  <a:srgbClr val="7F7F7F"/>
                </a:solidFill>
              </a:defRPr>
            </a:lvl1pPr>
            <a:lvl2pPr marL="914400" lvl="1" indent="-228600" algn="l">
              <a:spcBef>
                <a:spcPts val="2000"/>
              </a:spcBef>
              <a:spcAft>
                <a:spcPts val="0"/>
              </a:spcAft>
              <a:buSzPts val="2559"/>
              <a:buFont typeface="Arial"/>
              <a:buNone/>
              <a:defRPr/>
            </a:lvl2pPr>
            <a:lvl3pPr marL="1371600" lvl="2" indent="-228600" algn="l">
              <a:spcBef>
                <a:spcPts val="2000"/>
              </a:spcBef>
              <a:spcAft>
                <a:spcPts val="0"/>
              </a:spcAft>
              <a:buSzPts val="2239"/>
              <a:buFont typeface="Arial"/>
              <a:buNone/>
              <a:defRPr/>
            </a:lvl3pPr>
            <a:lvl4pPr marL="1828800" lvl="3" indent="-228600" algn="l">
              <a:spcBef>
                <a:spcPts val="2000"/>
              </a:spcBef>
              <a:spcAft>
                <a:spcPts val="0"/>
              </a:spcAft>
              <a:buSzPts val="1919"/>
              <a:buFont typeface="Arial"/>
              <a:buNone/>
              <a:defRPr/>
            </a:lvl4pPr>
            <a:lvl5pPr marL="2286000" lvl="4" indent="-228600" algn="l">
              <a:spcBef>
                <a:spcPts val="2000"/>
              </a:spcBef>
              <a:spcAft>
                <a:spcPts val="0"/>
              </a:spcAft>
              <a:buSzPts val="1919"/>
              <a:buFont typeface="Arial"/>
              <a:buNone/>
              <a:defRPr/>
            </a:lvl5pPr>
            <a:lvl6pPr marL="2743200" lvl="5" indent="-320039" algn="l">
              <a:spcBef>
                <a:spcPts val="2000"/>
              </a:spcBef>
              <a:spcAft>
                <a:spcPts val="0"/>
              </a:spcAft>
              <a:buSzPts val="1440"/>
              <a:buChar char="►"/>
              <a:defRPr/>
            </a:lvl6pPr>
            <a:lvl7pPr marL="3200400" lvl="6" indent="-320039" algn="l">
              <a:spcBef>
                <a:spcPts val="2000"/>
              </a:spcBef>
              <a:spcAft>
                <a:spcPts val="0"/>
              </a:spcAft>
              <a:buSzPts val="1440"/>
              <a:buChar char="►"/>
              <a:defRPr/>
            </a:lvl7pPr>
            <a:lvl8pPr marL="3657600" lvl="7" indent="-320040" algn="l">
              <a:spcBef>
                <a:spcPts val="2000"/>
              </a:spcBef>
              <a:spcAft>
                <a:spcPts val="0"/>
              </a:spcAft>
              <a:buSzPts val="1440"/>
              <a:buChar char="►"/>
              <a:defRPr/>
            </a:lvl8pPr>
            <a:lvl9pPr marL="4114800" lvl="8" indent="-320040" algn="l">
              <a:spcBef>
                <a:spcPts val="2000"/>
              </a:spcBef>
              <a:spcAft>
                <a:spcPts val="0"/>
              </a:spcAft>
              <a:buSzPts val="1440"/>
              <a:buChar char="►"/>
              <a:defRPr/>
            </a:lvl9pPr>
          </a:lstStyle>
          <a:p>
            <a:endParaRPr/>
          </a:p>
        </p:txBody>
      </p:sp>
      <p:sp>
        <p:nvSpPr>
          <p:cNvPr id="129" name="Google Shape;129;p56"/>
          <p:cNvSpPr txBox="1">
            <a:spLocks noGrp="1"/>
          </p:cNvSpPr>
          <p:nvPr>
            <p:ph type="body" idx="2"/>
          </p:nvPr>
        </p:nvSpPr>
        <p:spPr>
          <a:xfrm>
            <a:off x="1354317" y="8940800"/>
            <a:ext cx="17188859" cy="3141924"/>
          </a:xfrm>
          <a:prstGeom prst="rect">
            <a:avLst/>
          </a:prstGeom>
          <a:noFill/>
          <a:ln>
            <a:noFill/>
          </a:ln>
        </p:spPr>
        <p:txBody>
          <a:bodyPr spcFirstLastPara="1" wrap="square" lIns="91425" tIns="45700" rIns="91425" bIns="45700" anchor="ctr" anchorCtr="0">
            <a:normAutofit/>
          </a:bodyPr>
          <a:lstStyle>
            <a:lvl1pPr marL="457200" lvl="0" indent="-228600" algn="l">
              <a:spcBef>
                <a:spcPts val="2000"/>
              </a:spcBef>
              <a:spcAft>
                <a:spcPts val="0"/>
              </a:spcAft>
              <a:buSzPts val="2879"/>
              <a:buNone/>
              <a:defRPr sz="3599">
                <a:solidFill>
                  <a:srgbClr val="3F3F3F"/>
                </a:solidFill>
              </a:defRPr>
            </a:lvl1pPr>
            <a:lvl2pPr marL="914400" lvl="1" indent="-228600" algn="l">
              <a:spcBef>
                <a:spcPts val="2000"/>
              </a:spcBef>
              <a:spcAft>
                <a:spcPts val="0"/>
              </a:spcAft>
              <a:buSzPts val="2879"/>
              <a:buNone/>
              <a:defRPr sz="3599">
                <a:solidFill>
                  <a:srgbClr val="888888"/>
                </a:solidFill>
              </a:defRPr>
            </a:lvl2pPr>
            <a:lvl3pPr marL="1371600" lvl="2" indent="-228600" algn="l">
              <a:spcBef>
                <a:spcPts val="2000"/>
              </a:spcBef>
              <a:spcAft>
                <a:spcPts val="0"/>
              </a:spcAft>
              <a:buSzPts val="2559"/>
              <a:buNone/>
              <a:defRPr sz="3199">
                <a:solidFill>
                  <a:srgbClr val="888888"/>
                </a:solidFill>
              </a:defRPr>
            </a:lvl3pPr>
            <a:lvl4pPr marL="1828800" lvl="3" indent="-228600" algn="l">
              <a:spcBef>
                <a:spcPts val="2000"/>
              </a:spcBef>
              <a:spcAft>
                <a:spcPts val="0"/>
              </a:spcAft>
              <a:buSzPts val="2239"/>
              <a:buNone/>
              <a:defRPr sz="2799">
                <a:solidFill>
                  <a:srgbClr val="888888"/>
                </a:solidFill>
              </a:defRPr>
            </a:lvl4pPr>
            <a:lvl5pPr marL="2286000" lvl="4" indent="-228600" algn="l">
              <a:spcBef>
                <a:spcPts val="2000"/>
              </a:spcBef>
              <a:spcAft>
                <a:spcPts val="0"/>
              </a:spcAft>
              <a:buSzPts val="2239"/>
              <a:buNone/>
              <a:defRPr sz="2799">
                <a:solidFill>
                  <a:srgbClr val="888888"/>
                </a:solidFill>
              </a:defRPr>
            </a:lvl5pPr>
            <a:lvl6pPr marL="2743200" lvl="5" indent="-228600" algn="l">
              <a:spcBef>
                <a:spcPts val="2000"/>
              </a:spcBef>
              <a:spcAft>
                <a:spcPts val="0"/>
              </a:spcAft>
              <a:buSzPts val="2239"/>
              <a:buNone/>
              <a:defRPr sz="2799">
                <a:solidFill>
                  <a:srgbClr val="888888"/>
                </a:solidFill>
              </a:defRPr>
            </a:lvl6pPr>
            <a:lvl7pPr marL="3200400" lvl="6" indent="-228600" algn="l">
              <a:spcBef>
                <a:spcPts val="2000"/>
              </a:spcBef>
              <a:spcAft>
                <a:spcPts val="0"/>
              </a:spcAft>
              <a:buSzPts val="2239"/>
              <a:buNone/>
              <a:defRPr sz="2799">
                <a:solidFill>
                  <a:srgbClr val="888888"/>
                </a:solidFill>
              </a:defRPr>
            </a:lvl7pPr>
            <a:lvl8pPr marL="3657600" lvl="7" indent="-228600" algn="l">
              <a:spcBef>
                <a:spcPts val="2000"/>
              </a:spcBef>
              <a:spcAft>
                <a:spcPts val="0"/>
              </a:spcAft>
              <a:buSzPts val="2239"/>
              <a:buNone/>
              <a:defRPr sz="2799">
                <a:solidFill>
                  <a:srgbClr val="888888"/>
                </a:solidFill>
              </a:defRPr>
            </a:lvl8pPr>
            <a:lvl9pPr marL="4114800" lvl="8" indent="-228600" algn="l">
              <a:spcBef>
                <a:spcPts val="2000"/>
              </a:spcBef>
              <a:spcAft>
                <a:spcPts val="0"/>
              </a:spcAft>
              <a:buSzPts val="2239"/>
              <a:buNone/>
              <a:defRPr sz="2799">
                <a:solidFill>
                  <a:srgbClr val="888888"/>
                </a:solidFill>
              </a:defRPr>
            </a:lvl9pPr>
          </a:lstStyle>
          <a:p>
            <a:endParaRPr/>
          </a:p>
        </p:txBody>
      </p:sp>
      <p:sp>
        <p:nvSpPr>
          <p:cNvPr id="130" name="Google Shape;130;p56"/>
          <p:cNvSpPr txBox="1"/>
          <p:nvPr/>
        </p:nvSpPr>
        <p:spPr>
          <a:xfrm>
            <a:off x="1083458" y="1580756"/>
            <a:ext cx="1218883" cy="1169552"/>
          </a:xfrm>
          <a:prstGeom prst="rect">
            <a:avLst/>
          </a:prstGeom>
          <a:noFill/>
          <a:ln>
            <a:noFill/>
          </a:ln>
        </p:spPr>
        <p:txBody>
          <a:bodyPr spcFirstLastPara="1" wrap="square" lIns="182825" tIns="91400" rIns="182825" bIns="91400" anchor="ctr" anchorCtr="0">
            <a:noAutofit/>
          </a:bodyPr>
          <a:lstStyle/>
          <a:p>
            <a:pPr marL="0" marR="0" lvl="0" indent="0" algn="l" rtl="0">
              <a:spcBef>
                <a:spcPts val="0"/>
              </a:spcBef>
              <a:spcAft>
                <a:spcPts val="0"/>
              </a:spcAft>
              <a:buNone/>
            </a:pPr>
            <a:r>
              <a:rPr lang="et-EE" sz="15996">
                <a:solidFill>
                  <a:srgbClr val="DBB79B"/>
                </a:solidFill>
                <a:latin typeface="Arial"/>
                <a:ea typeface="Arial"/>
                <a:cs typeface="Arial"/>
                <a:sym typeface="Arial"/>
              </a:rPr>
              <a:t>“</a:t>
            </a:r>
            <a:endParaRPr/>
          </a:p>
        </p:txBody>
      </p:sp>
      <p:sp>
        <p:nvSpPr>
          <p:cNvPr id="131" name="Google Shape;131;p56"/>
          <p:cNvSpPr txBox="1"/>
          <p:nvPr/>
        </p:nvSpPr>
        <p:spPr>
          <a:xfrm>
            <a:off x="17781390" y="5791200"/>
            <a:ext cx="1218883" cy="1151464"/>
          </a:xfrm>
          <a:prstGeom prst="rect">
            <a:avLst/>
          </a:prstGeom>
          <a:noFill/>
          <a:ln>
            <a:noFill/>
          </a:ln>
        </p:spPr>
        <p:txBody>
          <a:bodyPr spcFirstLastPara="1" wrap="square" lIns="182825" tIns="91400" rIns="182825" bIns="91400" anchor="ctr" anchorCtr="0">
            <a:noAutofit/>
          </a:bodyPr>
          <a:lstStyle/>
          <a:p>
            <a:pPr marL="0" marR="0" lvl="0" indent="0" algn="l" rtl="0">
              <a:spcBef>
                <a:spcPts val="0"/>
              </a:spcBef>
              <a:spcAft>
                <a:spcPts val="0"/>
              </a:spcAft>
              <a:buNone/>
            </a:pPr>
            <a:r>
              <a:rPr lang="et-EE" sz="15996">
                <a:solidFill>
                  <a:srgbClr val="DBB79B"/>
                </a:solidFill>
                <a:latin typeface="Arial"/>
                <a:ea typeface="Arial"/>
                <a:cs typeface="Arial"/>
                <a:sym typeface="Arial"/>
              </a:rPr>
              <a:t>”</a:t>
            </a:r>
            <a:endParaRPr sz="3599">
              <a:solidFill>
                <a:srgbClr val="DBB79B"/>
              </a:solidFill>
              <a:latin typeface="Arial"/>
              <a:ea typeface="Arial"/>
              <a:cs typeface="Arial"/>
              <a:sym typeface="Arial"/>
            </a:endParaRPr>
          </a:p>
        </p:txBody>
      </p:sp>
    </p:spTree>
    <p:extLst>
      <p:ext uri="{BB962C8B-B14F-4D97-AF65-F5344CB8AC3E}">
        <p14:creationId xmlns:p14="http://schemas.microsoft.com/office/powerpoint/2010/main" val="51468992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Osan ylätunniste" type="secHead">
  <p:cSld name="Osan ylätunniste">
    <p:spTree>
      <p:nvGrpSpPr>
        <p:cNvPr id="1" name="Shape 134"/>
        <p:cNvGrpSpPr/>
        <p:nvPr/>
      </p:nvGrpSpPr>
      <p:grpSpPr>
        <a:xfrm>
          <a:off x="0" y="0"/>
          <a:ext cx="0" cy="0"/>
          <a:chOff x="0" y="0"/>
          <a:chExt cx="0" cy="0"/>
        </a:xfrm>
      </p:grpSpPr>
      <p:sp>
        <p:nvSpPr>
          <p:cNvPr id="135" name="Google Shape;135;p58"/>
          <p:cNvSpPr txBox="1">
            <a:spLocks noGrp="1"/>
          </p:cNvSpPr>
          <p:nvPr>
            <p:ph type="title"/>
          </p:nvPr>
        </p:nvSpPr>
        <p:spPr>
          <a:xfrm>
            <a:off x="1354317" y="5401735"/>
            <a:ext cx="17188859" cy="3653162"/>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7998"/>
              <a:buFont typeface="Arial"/>
              <a:buNone/>
              <a:defRPr sz="7998"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6" name="Google Shape;136;p58"/>
          <p:cNvSpPr txBox="1">
            <a:spLocks noGrp="1"/>
          </p:cNvSpPr>
          <p:nvPr>
            <p:ph type="body" idx="1"/>
          </p:nvPr>
        </p:nvSpPr>
        <p:spPr>
          <a:xfrm>
            <a:off x="1354317" y="9054896"/>
            <a:ext cx="17188859" cy="1720800"/>
          </a:xfrm>
          <a:prstGeom prst="rect">
            <a:avLst/>
          </a:prstGeom>
          <a:noFill/>
          <a:ln>
            <a:noFill/>
          </a:ln>
        </p:spPr>
        <p:txBody>
          <a:bodyPr spcFirstLastPara="1" wrap="square" lIns="91425" tIns="45700" rIns="91425" bIns="45700" anchor="t" anchorCtr="0">
            <a:normAutofit/>
          </a:bodyPr>
          <a:lstStyle>
            <a:lvl1pPr marL="457200" lvl="0" indent="-228600" algn="l">
              <a:spcBef>
                <a:spcPts val="2000"/>
              </a:spcBef>
              <a:spcAft>
                <a:spcPts val="0"/>
              </a:spcAft>
              <a:buSzPts val="3199"/>
              <a:buNone/>
              <a:defRPr sz="3999">
                <a:solidFill>
                  <a:srgbClr val="7F7F7F"/>
                </a:solidFill>
              </a:defRPr>
            </a:lvl1pPr>
            <a:lvl2pPr marL="914400" lvl="1" indent="-228600" algn="l">
              <a:spcBef>
                <a:spcPts val="2000"/>
              </a:spcBef>
              <a:spcAft>
                <a:spcPts val="0"/>
              </a:spcAft>
              <a:buSzPts val="2879"/>
              <a:buNone/>
              <a:defRPr sz="3599">
                <a:solidFill>
                  <a:srgbClr val="888888"/>
                </a:solidFill>
              </a:defRPr>
            </a:lvl2pPr>
            <a:lvl3pPr marL="1371600" lvl="2" indent="-228600" algn="l">
              <a:spcBef>
                <a:spcPts val="2000"/>
              </a:spcBef>
              <a:spcAft>
                <a:spcPts val="0"/>
              </a:spcAft>
              <a:buSzPts val="2559"/>
              <a:buNone/>
              <a:defRPr sz="3199">
                <a:solidFill>
                  <a:srgbClr val="888888"/>
                </a:solidFill>
              </a:defRPr>
            </a:lvl3pPr>
            <a:lvl4pPr marL="1828800" lvl="3" indent="-228600" algn="l">
              <a:spcBef>
                <a:spcPts val="2000"/>
              </a:spcBef>
              <a:spcAft>
                <a:spcPts val="0"/>
              </a:spcAft>
              <a:buSzPts val="2239"/>
              <a:buNone/>
              <a:defRPr sz="2799">
                <a:solidFill>
                  <a:srgbClr val="888888"/>
                </a:solidFill>
              </a:defRPr>
            </a:lvl4pPr>
            <a:lvl5pPr marL="2286000" lvl="4" indent="-228600" algn="l">
              <a:spcBef>
                <a:spcPts val="2000"/>
              </a:spcBef>
              <a:spcAft>
                <a:spcPts val="0"/>
              </a:spcAft>
              <a:buSzPts val="2239"/>
              <a:buNone/>
              <a:defRPr sz="2799">
                <a:solidFill>
                  <a:srgbClr val="888888"/>
                </a:solidFill>
              </a:defRPr>
            </a:lvl5pPr>
            <a:lvl6pPr marL="2743200" lvl="5" indent="-228600" algn="l">
              <a:spcBef>
                <a:spcPts val="2000"/>
              </a:spcBef>
              <a:spcAft>
                <a:spcPts val="0"/>
              </a:spcAft>
              <a:buSzPts val="2239"/>
              <a:buNone/>
              <a:defRPr sz="2799">
                <a:solidFill>
                  <a:srgbClr val="888888"/>
                </a:solidFill>
              </a:defRPr>
            </a:lvl6pPr>
            <a:lvl7pPr marL="3200400" lvl="6" indent="-228600" algn="l">
              <a:spcBef>
                <a:spcPts val="2000"/>
              </a:spcBef>
              <a:spcAft>
                <a:spcPts val="0"/>
              </a:spcAft>
              <a:buSzPts val="2239"/>
              <a:buNone/>
              <a:defRPr sz="2799">
                <a:solidFill>
                  <a:srgbClr val="888888"/>
                </a:solidFill>
              </a:defRPr>
            </a:lvl7pPr>
            <a:lvl8pPr marL="3657600" lvl="7" indent="-228600" algn="l">
              <a:spcBef>
                <a:spcPts val="2000"/>
              </a:spcBef>
              <a:spcAft>
                <a:spcPts val="0"/>
              </a:spcAft>
              <a:buSzPts val="2239"/>
              <a:buNone/>
              <a:defRPr sz="2799">
                <a:solidFill>
                  <a:srgbClr val="888888"/>
                </a:solidFill>
              </a:defRPr>
            </a:lvl8pPr>
            <a:lvl9pPr marL="4114800" lvl="8" indent="-228600" algn="l">
              <a:spcBef>
                <a:spcPts val="2000"/>
              </a:spcBef>
              <a:spcAft>
                <a:spcPts val="0"/>
              </a:spcAft>
              <a:buSzPts val="2239"/>
              <a:buNone/>
              <a:defRPr sz="2799">
                <a:solidFill>
                  <a:srgbClr val="888888"/>
                </a:solidFill>
              </a:defRPr>
            </a:lvl9pPr>
          </a:lstStyle>
          <a:p>
            <a:endParaRPr/>
          </a:p>
        </p:txBody>
      </p:sp>
      <p:sp>
        <p:nvSpPr>
          <p:cNvPr id="137" name="Google Shape;137;p58"/>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138" name="Google Shape;138;p58"/>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139" name="Google Shape;139;p58"/>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Trebuchet MS"/>
                <a:ea typeface="Trebuchet MS"/>
                <a:cs typeface="Trebuchet MS"/>
                <a:sym typeface="Trebuchet MS"/>
              </a:defRPr>
            </a:lvl1pPr>
            <a:lvl2pPr marL="0" marR="0" lvl="1" indent="0" algn="l" rtl="0">
              <a:spcBef>
                <a:spcPts val="0"/>
              </a:spcBef>
              <a:buNone/>
              <a:defRPr sz="1800">
                <a:solidFill>
                  <a:schemeClr val="dk1"/>
                </a:solidFill>
                <a:latin typeface="Trebuchet MS"/>
                <a:ea typeface="Trebuchet MS"/>
                <a:cs typeface="Trebuchet MS"/>
                <a:sym typeface="Trebuchet MS"/>
              </a:defRPr>
            </a:lvl2pPr>
            <a:lvl3pPr marL="0" marR="0" lvl="2" indent="0" algn="l" rtl="0">
              <a:spcBef>
                <a:spcPts val="0"/>
              </a:spcBef>
              <a:buNone/>
              <a:defRPr sz="1800">
                <a:solidFill>
                  <a:schemeClr val="dk1"/>
                </a:solidFill>
                <a:latin typeface="Trebuchet MS"/>
                <a:ea typeface="Trebuchet MS"/>
                <a:cs typeface="Trebuchet MS"/>
                <a:sym typeface="Trebuchet MS"/>
              </a:defRPr>
            </a:lvl3pPr>
            <a:lvl4pPr marL="0" marR="0" lvl="3" indent="0" algn="l" rtl="0">
              <a:spcBef>
                <a:spcPts val="0"/>
              </a:spcBef>
              <a:buNone/>
              <a:defRPr sz="1800">
                <a:solidFill>
                  <a:schemeClr val="dk1"/>
                </a:solidFill>
                <a:latin typeface="Trebuchet MS"/>
                <a:ea typeface="Trebuchet MS"/>
                <a:cs typeface="Trebuchet MS"/>
                <a:sym typeface="Trebuchet MS"/>
              </a:defRPr>
            </a:lvl4pPr>
            <a:lvl5pPr marL="0" marR="0" lvl="4" indent="0" algn="l" rtl="0">
              <a:spcBef>
                <a:spcPts val="0"/>
              </a:spcBef>
              <a:buNone/>
              <a:defRPr sz="1800">
                <a:solidFill>
                  <a:schemeClr val="dk1"/>
                </a:solidFill>
                <a:latin typeface="Trebuchet MS"/>
                <a:ea typeface="Trebuchet MS"/>
                <a:cs typeface="Trebuchet MS"/>
                <a:sym typeface="Trebuchet MS"/>
              </a:defRPr>
            </a:lvl5pPr>
            <a:lvl6pPr marL="0" marR="0" lvl="5" indent="0" algn="l" rtl="0">
              <a:spcBef>
                <a:spcPts val="0"/>
              </a:spcBef>
              <a:buNone/>
              <a:defRPr sz="1800">
                <a:solidFill>
                  <a:schemeClr val="dk1"/>
                </a:solidFill>
                <a:latin typeface="Trebuchet MS"/>
                <a:ea typeface="Trebuchet MS"/>
                <a:cs typeface="Trebuchet MS"/>
                <a:sym typeface="Trebuchet MS"/>
              </a:defRPr>
            </a:lvl6pPr>
            <a:lvl7pPr marL="0" marR="0" lvl="6" indent="0" algn="l" rtl="0">
              <a:spcBef>
                <a:spcPts val="0"/>
              </a:spcBef>
              <a:buNone/>
              <a:defRPr sz="1800">
                <a:solidFill>
                  <a:schemeClr val="dk1"/>
                </a:solidFill>
                <a:latin typeface="Trebuchet MS"/>
                <a:ea typeface="Trebuchet MS"/>
                <a:cs typeface="Trebuchet MS"/>
                <a:sym typeface="Trebuchet MS"/>
              </a:defRPr>
            </a:lvl7pPr>
            <a:lvl8pPr marL="0" marR="0" lvl="7" indent="0" algn="l" rtl="0">
              <a:spcBef>
                <a:spcPts val="0"/>
              </a:spcBef>
              <a:buNone/>
              <a:defRPr sz="1800">
                <a:solidFill>
                  <a:schemeClr val="dk1"/>
                </a:solidFill>
                <a:latin typeface="Trebuchet MS"/>
                <a:ea typeface="Trebuchet MS"/>
                <a:cs typeface="Trebuchet MS"/>
                <a:sym typeface="Trebuchet MS"/>
              </a:defRPr>
            </a:lvl8pPr>
            <a:lvl9pPr marL="0" marR="0" lvl="8" indent="0" algn="l" rtl="0">
              <a:spcBef>
                <a:spcPts val="0"/>
              </a:spcBef>
              <a:buNone/>
              <a:defRPr sz="1800">
                <a:solidFill>
                  <a:schemeClr val="dk1"/>
                </a:solidFill>
                <a:latin typeface="Trebuchet MS"/>
                <a:ea typeface="Trebuchet MS"/>
                <a:cs typeface="Trebuchet MS"/>
                <a:sym typeface="Trebuchet MS"/>
              </a:defRPr>
            </a:lvl9pPr>
          </a:lstStyle>
          <a:p>
            <a:pPr marL="0" lvl="0" indent="0" algn="l" rtl="0">
              <a:spcBef>
                <a:spcPts val="0"/>
              </a:spcBef>
              <a:spcAft>
                <a:spcPts val="0"/>
              </a:spcAft>
              <a:buNone/>
            </a:pPr>
            <a:fld id="{00000000-1234-1234-1234-123412341234}" type="slidenum">
              <a:rPr lang="et-EE"/>
              <a:t>‹#›</a:t>
            </a:fld>
            <a:endParaRPr/>
          </a:p>
        </p:txBody>
      </p:sp>
      <p:pic>
        <p:nvPicPr>
          <p:cNvPr id="140" name="Google Shape;140;p58" descr="eofi_new_en.pdf"/>
          <p:cNvPicPr preferRelativeResize="0"/>
          <p:nvPr/>
        </p:nvPicPr>
        <p:blipFill rotWithShape="1">
          <a:blip r:embed="rId2">
            <a:alphaModFix/>
          </a:blip>
          <a:srcRect/>
          <a:stretch/>
        </p:blipFill>
        <p:spPr>
          <a:xfrm>
            <a:off x="20737930" y="205998"/>
            <a:ext cx="3250353" cy="1320800"/>
          </a:xfrm>
          <a:prstGeom prst="rect">
            <a:avLst/>
          </a:prstGeom>
          <a:noFill/>
          <a:ln>
            <a:noFill/>
          </a:ln>
        </p:spPr>
      </p:pic>
    </p:spTree>
    <p:extLst>
      <p:ext uri="{BB962C8B-B14F-4D97-AF65-F5344CB8AC3E}">
        <p14:creationId xmlns:p14="http://schemas.microsoft.com/office/powerpoint/2010/main" val="3955948077"/>
      </p:ext>
    </p:extLst>
  </p:cSld>
  <p:clrMapOvr>
    <a:masterClrMapping/>
  </p:clrMapOvr>
  <p:extLst>
    <p:ext uri="{DCECCB84-F9BA-43D5-87BE-67443E8EF086}">
      <p15:sldGuideLst xmlns:p15="http://schemas.microsoft.com/office/powerpoint/2012/main">
        <p15:guide id="1" orient="horz" pos="4320" userDrawn="1">
          <p15:clr>
            <a:srgbClr val="FBAE40"/>
          </p15:clr>
        </p15:guide>
        <p15:guide id="2" pos="7678" userDrawn="1">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840567"/>
            <a:ext cx="10360501" cy="1960033"/>
          </a:xfrm>
        </p:spPr>
        <p:txBody>
          <a:bodyPr/>
          <a:lstStyle/>
          <a:p>
            <a:r>
              <a:rPr lang="en-US"/>
              <a:t>Click to edit Master title style</a:t>
            </a:r>
          </a:p>
        </p:txBody>
      </p:sp>
      <p:sp>
        <p:nvSpPr>
          <p:cNvPr id="3" name="Subtitle 2"/>
          <p:cNvSpPr>
            <a:spLocks noGrp="1"/>
          </p:cNvSpPr>
          <p:nvPr>
            <p:ph type="subTitle" idx="1"/>
          </p:nvPr>
        </p:nvSpPr>
        <p:spPr>
          <a:xfrm>
            <a:off x="1828324" y="5181600"/>
            <a:ext cx="8532178" cy="2336800"/>
          </a:xfrm>
        </p:spPr>
        <p:txBody>
          <a:bodyPr/>
          <a:lstStyle>
            <a:lvl1pPr marL="0" indent="0" algn="ctr">
              <a:buNone/>
              <a:defRPr>
                <a:solidFill>
                  <a:schemeClr val="tx1">
                    <a:tint val="75000"/>
                  </a:schemeClr>
                </a:solidFill>
              </a:defRPr>
            </a:lvl1pPr>
            <a:lvl2pPr marL="609448" indent="0" algn="ctr">
              <a:buNone/>
              <a:defRPr>
                <a:solidFill>
                  <a:schemeClr val="tx1">
                    <a:tint val="75000"/>
                  </a:schemeClr>
                </a:solidFill>
              </a:defRPr>
            </a:lvl2pPr>
            <a:lvl3pPr marL="1218895" indent="0" algn="ctr">
              <a:buNone/>
              <a:defRPr>
                <a:solidFill>
                  <a:schemeClr val="tx1">
                    <a:tint val="75000"/>
                  </a:schemeClr>
                </a:solidFill>
              </a:defRPr>
            </a:lvl3pPr>
            <a:lvl4pPr marL="1828343" indent="0" algn="ctr">
              <a:buNone/>
              <a:defRPr>
                <a:solidFill>
                  <a:schemeClr val="tx1">
                    <a:tint val="75000"/>
                  </a:schemeClr>
                </a:solidFill>
              </a:defRPr>
            </a:lvl4pPr>
            <a:lvl5pPr marL="2437790" indent="0" algn="ctr">
              <a:buNone/>
              <a:defRPr>
                <a:solidFill>
                  <a:schemeClr val="tx1">
                    <a:tint val="75000"/>
                  </a:schemeClr>
                </a:solidFill>
              </a:defRPr>
            </a:lvl5pPr>
            <a:lvl6pPr marL="3047238" indent="0" algn="ctr">
              <a:buNone/>
              <a:defRPr>
                <a:solidFill>
                  <a:schemeClr val="tx1">
                    <a:tint val="75000"/>
                  </a:schemeClr>
                </a:solidFill>
              </a:defRPr>
            </a:lvl6pPr>
            <a:lvl7pPr marL="3656686" indent="0" algn="ctr">
              <a:buNone/>
              <a:defRPr>
                <a:solidFill>
                  <a:schemeClr val="tx1">
                    <a:tint val="75000"/>
                  </a:schemeClr>
                </a:solidFill>
              </a:defRPr>
            </a:lvl7pPr>
            <a:lvl8pPr marL="4266133" indent="0" algn="ctr">
              <a:buNone/>
              <a:defRPr>
                <a:solidFill>
                  <a:schemeClr val="tx1">
                    <a:tint val="75000"/>
                  </a:schemeClr>
                </a:solidFill>
              </a:defRPr>
            </a:lvl8pPr>
            <a:lvl9pPr marL="4875581"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8450110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0979222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5875867"/>
            <a:ext cx="10360501" cy="1816100"/>
          </a:xfrm>
        </p:spPr>
        <p:txBody>
          <a:bodyPr anchor="t"/>
          <a:lstStyle>
            <a:lvl1pPr algn="l">
              <a:defRPr sz="5332" b="1" cap="all"/>
            </a:lvl1pPr>
          </a:lstStyle>
          <a:p>
            <a:r>
              <a:rPr lang="en-US"/>
              <a:t>Click to edit Master title style</a:t>
            </a:r>
          </a:p>
        </p:txBody>
      </p:sp>
      <p:sp>
        <p:nvSpPr>
          <p:cNvPr id="3" name="Text Placeholder 2"/>
          <p:cNvSpPr>
            <a:spLocks noGrp="1"/>
          </p:cNvSpPr>
          <p:nvPr>
            <p:ph type="body" idx="1"/>
          </p:nvPr>
        </p:nvSpPr>
        <p:spPr>
          <a:xfrm>
            <a:off x="962833" y="3875618"/>
            <a:ext cx="10360501" cy="2000249"/>
          </a:xfrm>
        </p:spPr>
        <p:txBody>
          <a:bodyPr anchor="b"/>
          <a:lstStyle>
            <a:lvl1pPr marL="0" indent="0">
              <a:buNone/>
              <a:defRPr sz="2666">
                <a:solidFill>
                  <a:schemeClr val="tx1">
                    <a:tint val="75000"/>
                  </a:schemeClr>
                </a:solidFill>
              </a:defRPr>
            </a:lvl1pPr>
            <a:lvl2pPr marL="609448" indent="0">
              <a:buNone/>
              <a:defRPr sz="2399">
                <a:solidFill>
                  <a:schemeClr val="tx1">
                    <a:tint val="75000"/>
                  </a:schemeClr>
                </a:solidFill>
              </a:defRPr>
            </a:lvl2pPr>
            <a:lvl3pPr marL="1218895" indent="0">
              <a:buNone/>
              <a:defRPr sz="2133">
                <a:solidFill>
                  <a:schemeClr val="tx1">
                    <a:tint val="75000"/>
                  </a:schemeClr>
                </a:solidFill>
              </a:defRPr>
            </a:lvl3pPr>
            <a:lvl4pPr marL="1828343" indent="0">
              <a:buNone/>
              <a:defRPr sz="1866">
                <a:solidFill>
                  <a:schemeClr val="tx1">
                    <a:tint val="75000"/>
                  </a:schemeClr>
                </a:solidFill>
              </a:defRPr>
            </a:lvl4pPr>
            <a:lvl5pPr marL="2437790" indent="0">
              <a:buNone/>
              <a:defRPr sz="1866">
                <a:solidFill>
                  <a:schemeClr val="tx1">
                    <a:tint val="75000"/>
                  </a:schemeClr>
                </a:solidFill>
              </a:defRPr>
            </a:lvl5pPr>
            <a:lvl6pPr marL="3047238" indent="0">
              <a:buNone/>
              <a:defRPr sz="1866">
                <a:solidFill>
                  <a:schemeClr val="tx1">
                    <a:tint val="75000"/>
                  </a:schemeClr>
                </a:solidFill>
              </a:defRPr>
            </a:lvl6pPr>
            <a:lvl7pPr marL="3656686" indent="0">
              <a:buNone/>
              <a:defRPr sz="1866">
                <a:solidFill>
                  <a:schemeClr val="tx1">
                    <a:tint val="75000"/>
                  </a:schemeClr>
                </a:solidFill>
              </a:defRPr>
            </a:lvl7pPr>
            <a:lvl8pPr marL="4266133" indent="0">
              <a:buNone/>
              <a:defRPr sz="1866">
                <a:solidFill>
                  <a:schemeClr val="tx1">
                    <a:tint val="75000"/>
                  </a:schemeClr>
                </a:solidFill>
              </a:defRPr>
            </a:lvl8pPr>
            <a:lvl9pPr marL="4875581" indent="0">
              <a:buNone/>
              <a:defRPr sz="1866">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0705915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441" y="2133601"/>
            <a:ext cx="5383398" cy="6034617"/>
          </a:xfrm>
        </p:spPr>
        <p:txBody>
          <a:bodyPr/>
          <a:lstStyle>
            <a:lvl1pPr>
              <a:defRPr sz="3732"/>
            </a:lvl1pPr>
            <a:lvl2pPr>
              <a:defRPr sz="3199"/>
            </a:lvl2pPr>
            <a:lvl3pPr>
              <a:defRPr sz="2666"/>
            </a:lvl3pPr>
            <a:lvl4pPr>
              <a:defRPr sz="2399"/>
            </a:lvl4pPr>
            <a:lvl5pPr>
              <a:defRPr sz="2399"/>
            </a:lvl5pPr>
            <a:lvl6pPr>
              <a:defRPr sz="2399"/>
            </a:lvl6pPr>
            <a:lvl7pPr>
              <a:defRPr sz="2399"/>
            </a:lvl7pPr>
            <a:lvl8pPr>
              <a:defRPr sz="2399"/>
            </a:lvl8pPr>
            <a:lvl9pPr>
              <a:defRPr sz="23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5986" y="2133601"/>
            <a:ext cx="5383398" cy="6034617"/>
          </a:xfrm>
        </p:spPr>
        <p:txBody>
          <a:bodyPr/>
          <a:lstStyle>
            <a:lvl1pPr>
              <a:defRPr sz="3732"/>
            </a:lvl1pPr>
            <a:lvl2pPr>
              <a:defRPr sz="3199"/>
            </a:lvl2pPr>
            <a:lvl3pPr>
              <a:defRPr sz="2666"/>
            </a:lvl3pPr>
            <a:lvl4pPr>
              <a:defRPr sz="2399"/>
            </a:lvl4pPr>
            <a:lvl5pPr>
              <a:defRPr sz="2399"/>
            </a:lvl5pPr>
            <a:lvl6pPr>
              <a:defRPr sz="2399"/>
            </a:lvl6pPr>
            <a:lvl7pPr>
              <a:defRPr sz="2399"/>
            </a:lvl7pPr>
            <a:lvl8pPr>
              <a:defRPr sz="2399"/>
            </a:lvl8pPr>
            <a:lvl9pPr>
              <a:defRPr sz="23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9598467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441" y="2046817"/>
            <a:ext cx="5385514" cy="853016"/>
          </a:xfrm>
        </p:spPr>
        <p:txBody>
          <a:bodyPr anchor="b"/>
          <a:lstStyle>
            <a:lvl1pPr marL="0" indent="0">
              <a:buNone/>
              <a:defRPr sz="3199" b="1"/>
            </a:lvl1pPr>
            <a:lvl2pPr marL="609448" indent="0">
              <a:buNone/>
              <a:defRPr sz="2666" b="1"/>
            </a:lvl2pPr>
            <a:lvl3pPr marL="1218895" indent="0">
              <a:buNone/>
              <a:defRPr sz="2399" b="1"/>
            </a:lvl3pPr>
            <a:lvl4pPr marL="1828343" indent="0">
              <a:buNone/>
              <a:defRPr sz="2133" b="1"/>
            </a:lvl4pPr>
            <a:lvl5pPr marL="2437790" indent="0">
              <a:buNone/>
              <a:defRPr sz="2133" b="1"/>
            </a:lvl5pPr>
            <a:lvl6pPr marL="3047238" indent="0">
              <a:buNone/>
              <a:defRPr sz="2133" b="1"/>
            </a:lvl6pPr>
            <a:lvl7pPr marL="3656686" indent="0">
              <a:buNone/>
              <a:defRPr sz="2133" b="1"/>
            </a:lvl7pPr>
            <a:lvl8pPr marL="4266133" indent="0">
              <a:buNone/>
              <a:defRPr sz="2133" b="1"/>
            </a:lvl8pPr>
            <a:lvl9pPr marL="4875581" indent="0">
              <a:buNone/>
              <a:defRPr sz="2133" b="1"/>
            </a:lvl9pPr>
          </a:lstStyle>
          <a:p>
            <a:pPr lvl="0"/>
            <a:r>
              <a:rPr lang="en-US"/>
              <a:t>Click to edit Master text styles</a:t>
            </a:r>
          </a:p>
        </p:txBody>
      </p:sp>
      <p:sp>
        <p:nvSpPr>
          <p:cNvPr id="4" name="Content Placeholder 3"/>
          <p:cNvSpPr>
            <a:spLocks noGrp="1"/>
          </p:cNvSpPr>
          <p:nvPr>
            <p:ph sz="half" idx="2"/>
          </p:nvPr>
        </p:nvSpPr>
        <p:spPr>
          <a:xfrm>
            <a:off x="609441" y="2899833"/>
            <a:ext cx="5385514" cy="5268384"/>
          </a:xfrm>
        </p:spPr>
        <p:txBody>
          <a:bodyPr/>
          <a:lstStyle>
            <a:lvl1pPr>
              <a:defRPr sz="3199"/>
            </a:lvl1pPr>
            <a:lvl2pPr>
              <a:defRPr sz="2666"/>
            </a:lvl2pPr>
            <a:lvl3pPr>
              <a:defRPr sz="2399"/>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1754" y="2046817"/>
            <a:ext cx="5387630" cy="853016"/>
          </a:xfrm>
        </p:spPr>
        <p:txBody>
          <a:bodyPr anchor="b"/>
          <a:lstStyle>
            <a:lvl1pPr marL="0" indent="0">
              <a:buNone/>
              <a:defRPr sz="3199" b="1"/>
            </a:lvl1pPr>
            <a:lvl2pPr marL="609448" indent="0">
              <a:buNone/>
              <a:defRPr sz="2666" b="1"/>
            </a:lvl2pPr>
            <a:lvl3pPr marL="1218895" indent="0">
              <a:buNone/>
              <a:defRPr sz="2399" b="1"/>
            </a:lvl3pPr>
            <a:lvl4pPr marL="1828343" indent="0">
              <a:buNone/>
              <a:defRPr sz="2133" b="1"/>
            </a:lvl4pPr>
            <a:lvl5pPr marL="2437790" indent="0">
              <a:buNone/>
              <a:defRPr sz="2133" b="1"/>
            </a:lvl5pPr>
            <a:lvl6pPr marL="3047238" indent="0">
              <a:buNone/>
              <a:defRPr sz="2133" b="1"/>
            </a:lvl6pPr>
            <a:lvl7pPr marL="3656686" indent="0">
              <a:buNone/>
              <a:defRPr sz="2133" b="1"/>
            </a:lvl7pPr>
            <a:lvl8pPr marL="4266133" indent="0">
              <a:buNone/>
              <a:defRPr sz="2133" b="1"/>
            </a:lvl8pPr>
            <a:lvl9pPr marL="4875581"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1754" y="2899833"/>
            <a:ext cx="5387630" cy="5268384"/>
          </a:xfrm>
        </p:spPr>
        <p:txBody>
          <a:bodyPr/>
          <a:lstStyle>
            <a:lvl1pPr>
              <a:defRPr sz="3199"/>
            </a:lvl1pPr>
            <a:lvl2pPr>
              <a:defRPr sz="2666"/>
            </a:lvl2pPr>
            <a:lvl3pPr>
              <a:defRPr sz="2399"/>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3/17/2025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2058164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3/17/2025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8797194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785619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2" y="364067"/>
            <a:ext cx="4010039" cy="1549400"/>
          </a:xfrm>
        </p:spPr>
        <p:txBody>
          <a:bodyPr anchor="b"/>
          <a:lstStyle>
            <a:lvl1pPr algn="l">
              <a:defRPr sz="2666" b="1"/>
            </a:lvl1pPr>
          </a:lstStyle>
          <a:p>
            <a:r>
              <a:rPr lang="en-US"/>
              <a:t>Click to edit Master title style</a:t>
            </a:r>
          </a:p>
        </p:txBody>
      </p:sp>
      <p:sp>
        <p:nvSpPr>
          <p:cNvPr id="3" name="Content Placeholder 2"/>
          <p:cNvSpPr>
            <a:spLocks noGrp="1"/>
          </p:cNvSpPr>
          <p:nvPr>
            <p:ph idx="1"/>
          </p:nvPr>
        </p:nvSpPr>
        <p:spPr>
          <a:xfrm>
            <a:off x="4765492" y="364067"/>
            <a:ext cx="6813892" cy="7804151"/>
          </a:xfrm>
        </p:spPr>
        <p:txBody>
          <a:bodyPr/>
          <a:lstStyle>
            <a:lvl1pPr>
              <a:defRPr sz="4266"/>
            </a:lvl1pPr>
            <a:lvl2pPr>
              <a:defRPr sz="3732"/>
            </a:lvl2pPr>
            <a:lvl3pPr>
              <a:defRPr sz="3199"/>
            </a:lvl3pPr>
            <a:lvl4pPr>
              <a:defRPr sz="2666"/>
            </a:lvl4pPr>
            <a:lvl5pPr>
              <a:defRPr sz="2666"/>
            </a:lvl5pPr>
            <a:lvl6pPr>
              <a:defRPr sz="2666"/>
            </a:lvl6pPr>
            <a:lvl7pPr>
              <a:defRPr sz="2666"/>
            </a:lvl7pPr>
            <a:lvl8pPr>
              <a:defRPr sz="2666"/>
            </a:lvl8pPr>
            <a:lvl9pPr>
              <a:defRPr sz="266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442" y="1913467"/>
            <a:ext cx="4010039" cy="6254751"/>
          </a:xfrm>
        </p:spPr>
        <p:txBody>
          <a:bodyPr/>
          <a:lstStyle>
            <a:lvl1pPr marL="0" indent="0">
              <a:buNone/>
              <a:defRPr sz="1866"/>
            </a:lvl1pPr>
            <a:lvl2pPr marL="609448" indent="0">
              <a:buNone/>
              <a:defRPr sz="1600"/>
            </a:lvl2pPr>
            <a:lvl3pPr marL="1218895" indent="0">
              <a:buNone/>
              <a:defRPr sz="1333"/>
            </a:lvl3pPr>
            <a:lvl4pPr marL="1828343" indent="0">
              <a:buNone/>
              <a:defRPr sz="1200"/>
            </a:lvl4pPr>
            <a:lvl5pPr marL="2437790" indent="0">
              <a:buNone/>
              <a:defRPr sz="1200"/>
            </a:lvl5pPr>
            <a:lvl6pPr marL="3047238" indent="0">
              <a:buNone/>
              <a:defRPr sz="1200"/>
            </a:lvl6pPr>
            <a:lvl7pPr marL="3656686" indent="0">
              <a:buNone/>
              <a:defRPr sz="1200"/>
            </a:lvl7pPr>
            <a:lvl8pPr marL="4266133" indent="0">
              <a:buNone/>
              <a:defRPr sz="1200"/>
            </a:lvl8pPr>
            <a:lvl9pPr marL="4875581"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130157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obj" preserve="1">
  <p:cSld name="4_Otsikko ja sisältö">
    <p:spTree>
      <p:nvGrpSpPr>
        <p:cNvPr id="1" name=""/>
        <p:cNvGrpSpPr/>
        <p:nvPr/>
      </p:nvGrpSpPr>
      <p:grpSpPr>
        <a:xfrm>
          <a:off x="0" y="0"/>
          <a:ext cx="0" cy="0"/>
          <a:chOff x="0" y="0"/>
          <a:chExt cx="0" cy="0"/>
        </a:xfrm>
      </p:grpSpPr>
      <p:sp>
        <p:nvSpPr>
          <p:cNvPr id="5" name="Suorakulmio 4">
            <a:extLst>
              <a:ext uri="{FF2B5EF4-FFF2-40B4-BE49-F238E27FC236}">
                <a16:creationId xmlns:a16="http://schemas.microsoft.com/office/drawing/2014/main" id="{D825BF6E-37B3-4DB9-AD4E-4818D4EEA753}"/>
              </a:ext>
            </a:extLst>
          </p:cNvPr>
          <p:cNvSpPr/>
          <p:nvPr/>
        </p:nvSpPr>
        <p:spPr>
          <a:xfrm>
            <a:off x="0" y="0"/>
            <a:ext cx="24377650" cy="137160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sz="3599"/>
          </a:p>
        </p:txBody>
      </p:sp>
      <p:sp>
        <p:nvSpPr>
          <p:cNvPr id="2" name="Title 1"/>
          <p:cNvSpPr>
            <a:spLocks noGrp="1"/>
          </p:cNvSpPr>
          <p:nvPr>
            <p:ph type="title"/>
          </p:nvPr>
        </p:nvSpPr>
        <p:spPr>
          <a:xfrm>
            <a:off x="1354314" y="1219200"/>
            <a:ext cx="18509665" cy="2641600"/>
          </a:xfrm>
        </p:spPr>
        <p:txBody>
          <a:bodyPr>
            <a:normAutofit/>
          </a:bodyPr>
          <a:lstStyle>
            <a:lvl1pPr>
              <a:defRPr sz="7198">
                <a:solidFill>
                  <a:schemeClr val="tx1"/>
                </a:solidFill>
              </a:defRPr>
            </a:lvl1pPr>
          </a:lstStyle>
          <a:p>
            <a:r>
              <a:rPr lang="fi-FI"/>
              <a:t>Muokkaa ots. perustyyl. napsautt.</a:t>
            </a:r>
            <a:endParaRPr lang="en-US"/>
          </a:p>
        </p:txBody>
      </p:sp>
      <p:sp>
        <p:nvSpPr>
          <p:cNvPr id="3" name="Content Placeholder 2"/>
          <p:cNvSpPr>
            <a:spLocks noGrp="1"/>
          </p:cNvSpPr>
          <p:nvPr>
            <p:ph idx="1"/>
          </p:nvPr>
        </p:nvSpPr>
        <p:spPr>
          <a:xfrm>
            <a:off x="1354315" y="4321179"/>
            <a:ext cx="18509663" cy="776154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pic>
        <p:nvPicPr>
          <p:cNvPr id="6" name="Kuva 5" descr="Kuva, joka sisältää kohteen teksti&#10;&#10;Kuvaus luotu automaattisesti">
            <a:extLst>
              <a:ext uri="{FF2B5EF4-FFF2-40B4-BE49-F238E27FC236}">
                <a16:creationId xmlns:a16="http://schemas.microsoft.com/office/drawing/2014/main" id="{372465B5-3FA0-4726-ADAC-D1D8313853C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9863978" y="159253"/>
            <a:ext cx="4813294" cy="1925818"/>
          </a:xfrm>
          <a:prstGeom prst="rect">
            <a:avLst/>
          </a:prstGeom>
        </p:spPr>
      </p:pic>
    </p:spTree>
    <p:extLst>
      <p:ext uri="{BB962C8B-B14F-4D97-AF65-F5344CB8AC3E}">
        <p14:creationId xmlns:p14="http://schemas.microsoft.com/office/powerpoint/2010/main" val="414188492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6400800"/>
            <a:ext cx="7313295" cy="755651"/>
          </a:xfrm>
        </p:spPr>
        <p:txBody>
          <a:bodyPr anchor="b"/>
          <a:lstStyle>
            <a:lvl1pPr algn="l">
              <a:defRPr sz="2666" b="1"/>
            </a:lvl1pPr>
          </a:lstStyle>
          <a:p>
            <a:r>
              <a:rPr lang="en-US"/>
              <a:t>Click to edit Master title style</a:t>
            </a:r>
          </a:p>
        </p:txBody>
      </p:sp>
      <p:sp>
        <p:nvSpPr>
          <p:cNvPr id="3" name="Picture Placeholder 2"/>
          <p:cNvSpPr>
            <a:spLocks noGrp="1"/>
          </p:cNvSpPr>
          <p:nvPr>
            <p:ph type="pic" idx="1"/>
          </p:nvPr>
        </p:nvSpPr>
        <p:spPr>
          <a:xfrm>
            <a:off x="2389095" y="817033"/>
            <a:ext cx="7313295" cy="5486400"/>
          </a:xfrm>
        </p:spPr>
        <p:txBody>
          <a:bodyPr/>
          <a:lstStyle>
            <a:lvl1pPr marL="0" indent="0">
              <a:buNone/>
              <a:defRPr sz="4266"/>
            </a:lvl1pPr>
            <a:lvl2pPr marL="609448" indent="0">
              <a:buNone/>
              <a:defRPr sz="3732"/>
            </a:lvl2pPr>
            <a:lvl3pPr marL="1218895" indent="0">
              <a:buNone/>
              <a:defRPr sz="3199"/>
            </a:lvl3pPr>
            <a:lvl4pPr marL="1828343" indent="0">
              <a:buNone/>
              <a:defRPr sz="2666"/>
            </a:lvl4pPr>
            <a:lvl5pPr marL="2437790" indent="0">
              <a:buNone/>
              <a:defRPr sz="2666"/>
            </a:lvl5pPr>
            <a:lvl6pPr marL="3047238" indent="0">
              <a:buNone/>
              <a:defRPr sz="2666"/>
            </a:lvl6pPr>
            <a:lvl7pPr marL="3656686" indent="0">
              <a:buNone/>
              <a:defRPr sz="2666"/>
            </a:lvl7pPr>
            <a:lvl8pPr marL="4266133" indent="0">
              <a:buNone/>
              <a:defRPr sz="2666"/>
            </a:lvl8pPr>
            <a:lvl9pPr marL="4875581" indent="0">
              <a:buNone/>
              <a:defRPr sz="2666"/>
            </a:lvl9pPr>
          </a:lstStyle>
          <a:p>
            <a:endParaRPr lang="en-US"/>
          </a:p>
        </p:txBody>
      </p:sp>
      <p:sp>
        <p:nvSpPr>
          <p:cNvPr id="4" name="Text Placeholder 3"/>
          <p:cNvSpPr>
            <a:spLocks noGrp="1"/>
          </p:cNvSpPr>
          <p:nvPr>
            <p:ph type="body" sz="half" idx="2"/>
          </p:nvPr>
        </p:nvSpPr>
        <p:spPr>
          <a:xfrm>
            <a:off x="2389095" y="7156451"/>
            <a:ext cx="7313295" cy="1073149"/>
          </a:xfrm>
        </p:spPr>
        <p:txBody>
          <a:bodyPr/>
          <a:lstStyle>
            <a:lvl1pPr marL="0" indent="0">
              <a:buNone/>
              <a:defRPr sz="1866"/>
            </a:lvl1pPr>
            <a:lvl2pPr marL="609448" indent="0">
              <a:buNone/>
              <a:defRPr sz="1600"/>
            </a:lvl2pPr>
            <a:lvl3pPr marL="1218895" indent="0">
              <a:buNone/>
              <a:defRPr sz="1333"/>
            </a:lvl3pPr>
            <a:lvl4pPr marL="1828343" indent="0">
              <a:buNone/>
              <a:defRPr sz="1200"/>
            </a:lvl4pPr>
            <a:lvl5pPr marL="2437790" indent="0">
              <a:buNone/>
              <a:defRPr sz="1200"/>
            </a:lvl5pPr>
            <a:lvl6pPr marL="3047238" indent="0">
              <a:buNone/>
              <a:defRPr sz="1200"/>
            </a:lvl6pPr>
            <a:lvl7pPr marL="3656686" indent="0">
              <a:buNone/>
              <a:defRPr sz="1200"/>
            </a:lvl7pPr>
            <a:lvl8pPr marL="4266133" indent="0">
              <a:buNone/>
              <a:defRPr sz="1200"/>
            </a:lvl8pPr>
            <a:lvl9pPr marL="4875581"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1903770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8350087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366185"/>
            <a:ext cx="2742486" cy="780203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441" y="366185"/>
            <a:ext cx="8024310"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012325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a:p>
        </p:txBody>
      </p:sp>
      <p:sp>
        <p:nvSpPr>
          <p:cNvPr id="3" name="Content Placeholder 2"/>
          <p:cNvSpPr>
            <a:spLocks noGrp="1"/>
          </p:cNvSpPr>
          <p:nvPr>
            <p:ph sz="half" idx="1"/>
          </p:nvPr>
        </p:nvSpPr>
        <p:spPr>
          <a:xfrm>
            <a:off x="1354316" y="4321178"/>
            <a:ext cx="8365891" cy="7761544"/>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Content Placeholder 3"/>
          <p:cNvSpPr>
            <a:spLocks noGrp="1"/>
          </p:cNvSpPr>
          <p:nvPr>
            <p:ph sz="half" idx="2"/>
          </p:nvPr>
        </p:nvSpPr>
        <p:spPr>
          <a:xfrm>
            <a:off x="10177289" y="4321179"/>
            <a:ext cx="8365889" cy="7761546"/>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Tree>
    <p:extLst>
      <p:ext uri="{BB962C8B-B14F-4D97-AF65-F5344CB8AC3E}">
        <p14:creationId xmlns:p14="http://schemas.microsoft.com/office/powerpoint/2010/main" val="1932402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woObj" preserve="1">
  <p:cSld name="1_Kaksi sisältökohdetta">
    <p:spTree>
      <p:nvGrpSpPr>
        <p:cNvPr id="1" name=""/>
        <p:cNvGrpSpPr/>
        <p:nvPr/>
      </p:nvGrpSpPr>
      <p:grpSpPr>
        <a:xfrm>
          <a:off x="0" y="0"/>
          <a:ext cx="0" cy="0"/>
          <a:chOff x="0" y="0"/>
          <a:chExt cx="0" cy="0"/>
        </a:xfrm>
      </p:grpSpPr>
      <p:sp>
        <p:nvSpPr>
          <p:cNvPr id="2" name="Title 1"/>
          <p:cNvSpPr>
            <a:spLocks noGrp="1"/>
          </p:cNvSpPr>
          <p:nvPr>
            <p:ph type="title"/>
          </p:nvPr>
        </p:nvSpPr>
        <p:spPr>
          <a:xfrm>
            <a:off x="2935055" y="628200"/>
            <a:ext cx="17188859" cy="2641600"/>
          </a:xfrm>
        </p:spPr>
        <p:txBody>
          <a:bodyPr/>
          <a:lstStyle>
            <a:lvl1pPr algn="ctr">
              <a:defRPr>
                <a:solidFill>
                  <a:schemeClr val="accent5"/>
                </a:solidFill>
              </a:defRPr>
            </a:lvl1pPr>
          </a:lstStyle>
          <a:p>
            <a:r>
              <a:rPr lang="fi-FI"/>
              <a:t>Muokkaa ots. perustyyl. napsautt.</a:t>
            </a:r>
            <a:endParaRPr lang="en-US"/>
          </a:p>
        </p:txBody>
      </p:sp>
      <p:sp>
        <p:nvSpPr>
          <p:cNvPr id="3" name="Content Placeholder 2"/>
          <p:cNvSpPr>
            <a:spLocks noGrp="1"/>
          </p:cNvSpPr>
          <p:nvPr>
            <p:ph sz="half" idx="1"/>
          </p:nvPr>
        </p:nvSpPr>
        <p:spPr>
          <a:xfrm>
            <a:off x="2501591" y="4391036"/>
            <a:ext cx="8365891" cy="7761544"/>
          </a:xfrm>
        </p:spPr>
        <p:txBody>
          <a:bodyPr/>
          <a:lstStyle>
            <a:lvl1pPr>
              <a:defRPr>
                <a:solidFill>
                  <a:schemeClr val="accent5"/>
                </a:solidFill>
              </a:defRPr>
            </a:lvl1pPr>
            <a:lvl2pPr>
              <a:defRPr>
                <a:solidFill>
                  <a:schemeClr val="accent5"/>
                </a:solidFill>
              </a:defRPr>
            </a:lvl2pPr>
            <a:lvl3pPr>
              <a:defRPr>
                <a:solidFill>
                  <a:schemeClr val="accent5"/>
                </a:solidFill>
              </a:defRPr>
            </a:lvl3pPr>
            <a:lvl4pPr>
              <a:defRPr>
                <a:solidFill>
                  <a:schemeClr val="accent5"/>
                </a:solidFill>
              </a:defRPr>
            </a:lvl4pPr>
            <a:lvl5pPr>
              <a:defRPr>
                <a:solidFill>
                  <a:schemeClr val="accent5"/>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Content Placeholder 3"/>
          <p:cNvSpPr>
            <a:spLocks noGrp="1"/>
          </p:cNvSpPr>
          <p:nvPr>
            <p:ph sz="half" idx="2"/>
          </p:nvPr>
        </p:nvSpPr>
        <p:spPr>
          <a:xfrm>
            <a:off x="13510171" y="4391035"/>
            <a:ext cx="8365889" cy="7761546"/>
          </a:xfrm>
        </p:spPr>
        <p:txBody>
          <a:bodyPr/>
          <a:lstStyle>
            <a:lvl1pPr>
              <a:defRPr>
                <a:solidFill>
                  <a:schemeClr val="accent5"/>
                </a:solidFill>
              </a:defRPr>
            </a:lvl1pPr>
            <a:lvl2pPr>
              <a:defRPr>
                <a:solidFill>
                  <a:schemeClr val="accent5"/>
                </a:solidFill>
              </a:defRPr>
            </a:lvl2pPr>
            <a:lvl3pPr>
              <a:defRPr>
                <a:solidFill>
                  <a:schemeClr val="accent5"/>
                </a:solidFill>
              </a:defRPr>
            </a:lvl3pPr>
            <a:lvl4pPr>
              <a:defRPr>
                <a:solidFill>
                  <a:schemeClr val="accent5"/>
                </a:solidFill>
              </a:defRPr>
            </a:lvl4pPr>
            <a:lvl5pPr>
              <a:defRPr>
                <a:solidFill>
                  <a:schemeClr val="accent5"/>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pic>
        <p:nvPicPr>
          <p:cNvPr id="5" name="Kuva 4" descr="Kuva, joka sisältää kohteen teksti&#10;&#10;Kuvaus luotu automaattisesti">
            <a:extLst>
              <a:ext uri="{FF2B5EF4-FFF2-40B4-BE49-F238E27FC236}">
                <a16:creationId xmlns:a16="http://schemas.microsoft.com/office/drawing/2014/main" id="{A67C812B-2706-44B6-AAF7-39F17E2027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863978" y="159253"/>
            <a:ext cx="4813294" cy="1925818"/>
          </a:xfrm>
          <a:prstGeom prst="rect">
            <a:avLst/>
          </a:prstGeom>
        </p:spPr>
      </p:pic>
      <p:sp>
        <p:nvSpPr>
          <p:cNvPr id="6" name="Suorakulmio 5">
            <a:extLst>
              <a:ext uri="{FF2B5EF4-FFF2-40B4-BE49-F238E27FC236}">
                <a16:creationId xmlns:a16="http://schemas.microsoft.com/office/drawing/2014/main" id="{81D750C5-66D2-45C1-B81A-85DCE1CDE111}"/>
              </a:ext>
            </a:extLst>
          </p:cNvPr>
          <p:cNvSpPr/>
          <p:nvPr/>
        </p:nvSpPr>
        <p:spPr>
          <a:xfrm>
            <a:off x="1" y="0"/>
            <a:ext cx="24510965" cy="13556748"/>
          </a:xfrm>
          <a:prstGeom prst="rect">
            <a:avLst/>
          </a:prstGeom>
          <a:noFill/>
          <a:ln w="1270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599"/>
          </a:p>
        </p:txBody>
      </p:sp>
    </p:spTree>
    <p:extLst>
      <p:ext uri="{BB962C8B-B14F-4D97-AF65-F5344CB8AC3E}">
        <p14:creationId xmlns:p14="http://schemas.microsoft.com/office/powerpoint/2010/main" val="42399965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Kolme sisältökohdetta">
    <p:spTree>
      <p:nvGrpSpPr>
        <p:cNvPr id="1" name=""/>
        <p:cNvGrpSpPr/>
        <p:nvPr/>
      </p:nvGrpSpPr>
      <p:grpSpPr>
        <a:xfrm>
          <a:off x="0" y="0"/>
          <a:ext cx="0" cy="0"/>
          <a:chOff x="0" y="0"/>
          <a:chExt cx="0" cy="0"/>
        </a:xfrm>
      </p:grpSpPr>
      <p:sp>
        <p:nvSpPr>
          <p:cNvPr id="11" name="Suorakulmio 10">
            <a:extLst>
              <a:ext uri="{FF2B5EF4-FFF2-40B4-BE49-F238E27FC236}">
                <a16:creationId xmlns:a16="http://schemas.microsoft.com/office/drawing/2014/main" id="{9AF196F3-2E70-4880-82C1-C44DDD027403}"/>
              </a:ext>
            </a:extLst>
          </p:cNvPr>
          <p:cNvSpPr/>
          <p:nvPr/>
        </p:nvSpPr>
        <p:spPr>
          <a:xfrm>
            <a:off x="0" y="0"/>
            <a:ext cx="24377650" cy="3269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599"/>
          </a:p>
        </p:txBody>
      </p:sp>
      <p:sp>
        <p:nvSpPr>
          <p:cNvPr id="14" name="Suorakulmio 13">
            <a:extLst>
              <a:ext uri="{FF2B5EF4-FFF2-40B4-BE49-F238E27FC236}">
                <a16:creationId xmlns:a16="http://schemas.microsoft.com/office/drawing/2014/main" id="{A5CCB51E-CA63-44E1-90FB-DF304429FE32}"/>
              </a:ext>
            </a:extLst>
          </p:cNvPr>
          <p:cNvSpPr/>
          <p:nvPr/>
        </p:nvSpPr>
        <p:spPr>
          <a:xfrm>
            <a:off x="16169376" y="3269800"/>
            <a:ext cx="8208274" cy="104462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sz="3599"/>
          </a:p>
        </p:txBody>
      </p:sp>
      <p:sp>
        <p:nvSpPr>
          <p:cNvPr id="13" name="Suorakulmio 12">
            <a:extLst>
              <a:ext uri="{FF2B5EF4-FFF2-40B4-BE49-F238E27FC236}">
                <a16:creationId xmlns:a16="http://schemas.microsoft.com/office/drawing/2014/main" id="{EA983C8B-364E-4DCB-846B-5E37AA2FC049}"/>
              </a:ext>
            </a:extLst>
          </p:cNvPr>
          <p:cNvSpPr/>
          <p:nvPr/>
        </p:nvSpPr>
        <p:spPr>
          <a:xfrm>
            <a:off x="8113187" y="3269800"/>
            <a:ext cx="8056189" cy="104462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sz="3599"/>
          </a:p>
        </p:txBody>
      </p:sp>
      <p:sp>
        <p:nvSpPr>
          <p:cNvPr id="12" name="Suorakulmio 11">
            <a:extLst>
              <a:ext uri="{FF2B5EF4-FFF2-40B4-BE49-F238E27FC236}">
                <a16:creationId xmlns:a16="http://schemas.microsoft.com/office/drawing/2014/main" id="{547F8E14-BF32-4324-8C55-45D7F13835AF}"/>
              </a:ext>
            </a:extLst>
          </p:cNvPr>
          <p:cNvSpPr/>
          <p:nvPr/>
        </p:nvSpPr>
        <p:spPr>
          <a:xfrm>
            <a:off x="0" y="3269800"/>
            <a:ext cx="8113187" cy="10446200"/>
          </a:xfrm>
          <a:prstGeom prst="rect">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sz="3599"/>
          </a:p>
        </p:txBody>
      </p:sp>
      <p:sp>
        <p:nvSpPr>
          <p:cNvPr id="2" name="Title 1"/>
          <p:cNvSpPr>
            <a:spLocks noGrp="1"/>
          </p:cNvSpPr>
          <p:nvPr>
            <p:ph type="title"/>
          </p:nvPr>
        </p:nvSpPr>
        <p:spPr>
          <a:xfrm>
            <a:off x="3594396" y="667421"/>
            <a:ext cx="17188859" cy="1962370"/>
          </a:xfrm>
        </p:spPr>
        <p:txBody>
          <a:bodyPr/>
          <a:lstStyle>
            <a:lvl1pPr algn="ctr">
              <a:defRPr>
                <a:solidFill>
                  <a:schemeClr val="accent5"/>
                </a:solidFill>
              </a:defRPr>
            </a:lvl1pPr>
          </a:lstStyle>
          <a:p>
            <a:r>
              <a:rPr lang="fi-FI"/>
              <a:t>Muokkaa ots. perustyyl. napsautt.</a:t>
            </a:r>
            <a:endParaRPr lang="en-US"/>
          </a:p>
        </p:txBody>
      </p:sp>
      <p:pic>
        <p:nvPicPr>
          <p:cNvPr id="5" name="Kuva 4" descr="Kuva, joka sisältää kohteen teksti&#10;&#10;Kuvaus luotu automaattisesti">
            <a:extLst>
              <a:ext uri="{FF2B5EF4-FFF2-40B4-BE49-F238E27FC236}">
                <a16:creationId xmlns:a16="http://schemas.microsoft.com/office/drawing/2014/main" id="{A67C812B-2706-44B6-AAF7-39F17E2027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863978" y="159253"/>
            <a:ext cx="4813294" cy="1925818"/>
          </a:xfrm>
          <a:prstGeom prst="rect">
            <a:avLst/>
          </a:prstGeom>
        </p:spPr>
      </p:pic>
      <p:sp>
        <p:nvSpPr>
          <p:cNvPr id="7" name="Content Placeholder 2">
            <a:extLst>
              <a:ext uri="{FF2B5EF4-FFF2-40B4-BE49-F238E27FC236}">
                <a16:creationId xmlns:a16="http://schemas.microsoft.com/office/drawing/2014/main" id="{977E27BA-9D50-4028-8E2A-9B131C1F3AF7}"/>
              </a:ext>
            </a:extLst>
          </p:cNvPr>
          <p:cNvSpPr>
            <a:spLocks noGrp="1"/>
          </p:cNvSpPr>
          <p:nvPr>
            <p:ph sz="half" idx="10"/>
          </p:nvPr>
        </p:nvSpPr>
        <p:spPr>
          <a:xfrm>
            <a:off x="585010" y="4561086"/>
            <a:ext cx="7147278" cy="7761544"/>
          </a:xfrm>
        </p:spPr>
        <p:txBody>
          <a:bodyPr/>
          <a:lstStyle>
            <a:lvl1pPr>
              <a:defRPr>
                <a:solidFill>
                  <a:schemeClr val="accent5"/>
                </a:solidFill>
              </a:defRPr>
            </a:lvl1pPr>
            <a:lvl2pPr>
              <a:defRPr>
                <a:solidFill>
                  <a:schemeClr val="accent5"/>
                </a:solidFill>
              </a:defRPr>
            </a:lvl2pPr>
            <a:lvl3pPr>
              <a:defRPr>
                <a:solidFill>
                  <a:schemeClr val="accent5"/>
                </a:solidFill>
              </a:defRPr>
            </a:lvl3pPr>
            <a:lvl4pPr>
              <a:defRPr>
                <a:solidFill>
                  <a:schemeClr val="accent5"/>
                </a:solidFill>
              </a:defRPr>
            </a:lvl4pPr>
            <a:lvl5pPr>
              <a:defRPr>
                <a:solidFill>
                  <a:schemeClr val="accent5"/>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8" name="Content Placeholder 2">
            <a:extLst>
              <a:ext uri="{FF2B5EF4-FFF2-40B4-BE49-F238E27FC236}">
                <a16:creationId xmlns:a16="http://schemas.microsoft.com/office/drawing/2014/main" id="{7E3A29F6-98F2-4B10-888A-7D7660E468E8}"/>
              </a:ext>
            </a:extLst>
          </p:cNvPr>
          <p:cNvSpPr>
            <a:spLocks noGrp="1"/>
          </p:cNvSpPr>
          <p:nvPr>
            <p:ph sz="half" idx="11"/>
          </p:nvPr>
        </p:nvSpPr>
        <p:spPr>
          <a:xfrm>
            <a:off x="8567642" y="4561086"/>
            <a:ext cx="7147278" cy="776154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9" name="Content Placeholder 2">
            <a:extLst>
              <a:ext uri="{FF2B5EF4-FFF2-40B4-BE49-F238E27FC236}">
                <a16:creationId xmlns:a16="http://schemas.microsoft.com/office/drawing/2014/main" id="{360D92AC-E2CC-4498-9CDE-A9BE853FF990}"/>
              </a:ext>
            </a:extLst>
          </p:cNvPr>
          <p:cNvSpPr>
            <a:spLocks noGrp="1"/>
          </p:cNvSpPr>
          <p:nvPr>
            <p:ph sz="half" idx="12"/>
          </p:nvPr>
        </p:nvSpPr>
        <p:spPr>
          <a:xfrm>
            <a:off x="16550275" y="4561086"/>
            <a:ext cx="7147278" cy="7761544"/>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Tree>
    <p:extLst>
      <p:ext uri="{BB962C8B-B14F-4D97-AF65-F5344CB8AC3E}">
        <p14:creationId xmlns:p14="http://schemas.microsoft.com/office/powerpoint/2010/main" val="11979592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oleObject" Target="../embeddings/oleObject1.bin"/><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tags" Target="../tags/tag3.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image" Target="../media/image7.emf"/><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oleObject" Target="../embeddings/oleObject1.bin"/></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slideLayout" Target="../slideLayouts/slideLayout49.xml"/><Relationship Id="rId3" Type="http://schemas.openxmlformats.org/officeDocument/2006/relationships/slideLayout" Target="../slideLayouts/slideLayout34.xml"/><Relationship Id="rId21" Type="http://schemas.openxmlformats.org/officeDocument/2006/relationships/theme" Target="../theme/theme3.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5" Type="http://schemas.openxmlformats.org/officeDocument/2006/relationships/image" Target="../media/image2.png"/><Relationship Id="rId2" Type="http://schemas.openxmlformats.org/officeDocument/2006/relationships/slideLayout" Target="../slideLayouts/slideLayout33.xml"/><Relationship Id="rId16" Type="http://schemas.openxmlformats.org/officeDocument/2006/relationships/slideLayout" Target="../slideLayouts/slideLayout47.xml"/><Relationship Id="rId20" Type="http://schemas.openxmlformats.org/officeDocument/2006/relationships/slideLayout" Target="../slideLayouts/slideLayout51.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24" Type="http://schemas.openxmlformats.org/officeDocument/2006/relationships/image" Target="../media/image1.emf"/><Relationship Id="rId5" Type="http://schemas.openxmlformats.org/officeDocument/2006/relationships/slideLayout" Target="../slideLayouts/slideLayout36.xml"/><Relationship Id="rId15" Type="http://schemas.openxmlformats.org/officeDocument/2006/relationships/slideLayout" Target="../slideLayouts/slideLayout46.xml"/><Relationship Id="rId23" Type="http://schemas.openxmlformats.org/officeDocument/2006/relationships/oleObject" Target="../embeddings/oleObject2.bin"/><Relationship Id="rId10" Type="http://schemas.openxmlformats.org/officeDocument/2006/relationships/slideLayout" Target="../slideLayouts/slideLayout41.xml"/><Relationship Id="rId19" Type="http://schemas.openxmlformats.org/officeDocument/2006/relationships/slideLayout" Target="../slideLayouts/slideLayout50.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 Id="rId22" Type="http://schemas.openxmlformats.org/officeDocument/2006/relationships/tags" Target="../tags/tag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9.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4.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DE2CB2AD-F07E-41D9-A663-AE065CC5893C}"/>
              </a:ext>
            </a:extLst>
          </p:cNvPr>
          <p:cNvGraphicFramePr>
            <a:graphicFrameLocks noChangeAspect="1"/>
          </p:cNvGraphicFramePr>
          <p:nvPr userDrawn="1">
            <p:custDataLst>
              <p:tags r:id="rId22"/>
            </p:custDataLst>
            <p:extLst>
              <p:ext uri="{D42A27DB-BD31-4B8C-83A1-F6EECF244321}">
                <p14:modId xmlns:p14="http://schemas.microsoft.com/office/powerpoint/2010/main" val="6806497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3" imgW="306" imgH="306" progId="TCLayout.ActiveDocument.1">
                  <p:embed/>
                </p:oleObj>
              </mc:Choice>
              <mc:Fallback>
                <p:oleObj name="think-cell Slide" r:id="rId23" imgW="306" imgH="306" progId="TCLayout.ActiveDocument.1">
                  <p:embed/>
                  <p:pic>
                    <p:nvPicPr>
                      <p:cNvPr id="5" name="think-cell data - do not delete" hidden="1">
                        <a:extLst>
                          <a:ext uri="{FF2B5EF4-FFF2-40B4-BE49-F238E27FC236}">
                            <a16:creationId xmlns:a16="http://schemas.microsoft.com/office/drawing/2014/main" id="{DE2CB2AD-F07E-41D9-A663-AE065CC5893C}"/>
                          </a:ext>
                        </a:extLst>
                      </p:cNvPr>
                      <p:cNvPicPr/>
                      <p:nvPr/>
                    </p:nvPicPr>
                    <p:blipFill>
                      <a:blip r:embed="rId24"/>
                      <a:stretch>
                        <a:fillRect/>
                      </a:stretch>
                    </p:blipFill>
                    <p:spPr>
                      <a:xfrm>
                        <a:off x="1588" y="1588"/>
                        <a:ext cx="1588" cy="1588"/>
                      </a:xfrm>
                      <a:prstGeom prst="rect">
                        <a:avLst/>
                      </a:prstGeom>
                    </p:spPr>
                  </p:pic>
                </p:oleObj>
              </mc:Fallback>
            </mc:AlternateContent>
          </a:graphicData>
        </a:graphic>
      </p:graphicFrame>
      <p:grpSp>
        <p:nvGrpSpPr>
          <p:cNvPr id="7" name="Group 6"/>
          <p:cNvGrpSpPr/>
          <p:nvPr/>
        </p:nvGrpSpPr>
        <p:grpSpPr>
          <a:xfrm>
            <a:off x="0" y="-16933"/>
            <a:ext cx="24377650" cy="13732934"/>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1354315" y="1219200"/>
            <a:ext cx="17188859" cy="2641600"/>
          </a:xfrm>
          <a:prstGeom prst="rect">
            <a:avLst/>
          </a:prstGeom>
        </p:spPr>
        <p:txBody>
          <a:bodyPr vert="horz" lIns="91440" tIns="45720" rIns="91440" bIns="45720" rtlCol="0" anchor="t">
            <a:normAutofit/>
          </a:bodyPr>
          <a:lstStyle/>
          <a:p>
            <a:r>
              <a:rPr lang="fi-FI"/>
              <a:t>Muokkaa </a:t>
            </a:r>
            <a:r>
              <a:rPr lang="fi-FI" err="1"/>
              <a:t>ots</a:t>
            </a:r>
            <a:r>
              <a:rPr lang="fi-FI"/>
              <a:t>. </a:t>
            </a:r>
            <a:r>
              <a:rPr lang="fi-FI" err="1"/>
              <a:t>perustyyl</a:t>
            </a:r>
            <a:r>
              <a:rPr lang="fi-FI"/>
              <a:t>. </a:t>
            </a:r>
            <a:r>
              <a:rPr lang="fi-FI" err="1"/>
              <a:t>napsautt</a:t>
            </a:r>
            <a:r>
              <a:rPr lang="fi-FI"/>
              <a:t>.</a:t>
            </a:r>
            <a:endParaRPr lang="en-US"/>
          </a:p>
        </p:txBody>
      </p:sp>
      <p:sp>
        <p:nvSpPr>
          <p:cNvPr id="3" name="Text Placeholder 2"/>
          <p:cNvSpPr>
            <a:spLocks noGrp="1"/>
          </p:cNvSpPr>
          <p:nvPr>
            <p:ph type="body" idx="1"/>
          </p:nvPr>
        </p:nvSpPr>
        <p:spPr>
          <a:xfrm>
            <a:off x="1354315" y="4321179"/>
            <a:ext cx="17188859" cy="7761546"/>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pic>
        <p:nvPicPr>
          <p:cNvPr id="9" name="Kuva 8" descr="Kuva, joka sisältää kohteen teksti&#10;&#10;Kuvaus luotu automaattisesti">
            <a:extLst>
              <a:ext uri="{FF2B5EF4-FFF2-40B4-BE49-F238E27FC236}">
                <a16:creationId xmlns:a16="http://schemas.microsoft.com/office/drawing/2014/main" id="{C0A5BB02-5C9C-4B29-AA05-B7748A1858A4}"/>
              </a:ext>
            </a:extLst>
          </p:cNvPr>
          <p:cNvPicPr>
            <a:picLocks noChangeAspect="1"/>
          </p:cNvPicPr>
          <p:nvPr/>
        </p:nvPicPr>
        <p:blipFill>
          <a:blip r:embed="rId25" cstate="email">
            <a:extLst>
              <a:ext uri="{28A0092B-C50C-407E-A947-70E740481C1C}">
                <a14:useLocalDpi xmlns:a14="http://schemas.microsoft.com/office/drawing/2010/main"/>
              </a:ext>
            </a:extLst>
          </a:blip>
          <a:stretch>
            <a:fillRect/>
          </a:stretch>
        </p:blipFill>
        <p:spPr>
          <a:xfrm>
            <a:off x="19863978" y="159253"/>
            <a:ext cx="4813294" cy="1925818"/>
          </a:xfrm>
          <a:prstGeom prst="rect">
            <a:avLst/>
          </a:prstGeom>
        </p:spPr>
      </p:pic>
    </p:spTree>
    <p:extLst>
      <p:ext uri="{BB962C8B-B14F-4D97-AF65-F5344CB8AC3E}">
        <p14:creationId xmlns:p14="http://schemas.microsoft.com/office/powerpoint/2010/main" val="1312154449"/>
      </p:ext>
    </p:extLst>
  </p:cSld>
  <p:clrMap bg1="lt1" tx1="dk1" bg2="lt2" tx2="dk2" accent1="accent1" accent2="accent2" accent3="accent3" accent4="accent4" accent5="accent5" accent6="accent6" hlink="hlink" folHlink="folHlink"/>
  <p:sldLayoutIdLst>
    <p:sldLayoutId id="2147483693"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 id="2147483708" r:id="rId15"/>
    <p:sldLayoutId id="2147483709" r:id="rId16"/>
    <p:sldLayoutId id="2147483710" r:id="rId17"/>
    <p:sldLayoutId id="2147483711" r:id="rId18"/>
    <p:sldLayoutId id="2147483712" r:id="rId19"/>
    <p:sldLayoutId id="2147483714" r:id="rId20"/>
  </p:sldLayoutIdLst>
  <p:txStyles>
    <p:titleStyle>
      <a:lvl1pPr algn="l" defTabSz="914171" rtl="0" eaLnBrk="1" latinLnBrk="0" hangingPunct="1">
        <a:spcBef>
          <a:spcPct val="0"/>
        </a:spcBef>
        <a:buNone/>
        <a:defRPr sz="7198" kern="1200">
          <a:solidFill>
            <a:schemeClr val="accent1"/>
          </a:solidFill>
          <a:latin typeface="Arial" panose="020B0604020202020204" pitchFamily="34" charset="0"/>
          <a:ea typeface="+mj-ea"/>
          <a:cs typeface="Arial" panose="020B060402020202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685629" indent="-685629" algn="l" defTabSz="914171" rtl="0" eaLnBrk="1" latinLnBrk="0" hangingPunct="1">
        <a:spcBef>
          <a:spcPts val="2000"/>
        </a:spcBef>
        <a:spcAft>
          <a:spcPts val="0"/>
        </a:spcAft>
        <a:buClr>
          <a:schemeClr val="accent1"/>
        </a:buClr>
        <a:buSzPct val="80000"/>
        <a:buFont typeface="Wingdings 3" charset="2"/>
        <a:buChar char=""/>
        <a:defRPr sz="3599"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1485529" indent="-571357" algn="l" defTabSz="914171" rtl="0" eaLnBrk="1" latinLnBrk="0" hangingPunct="1">
        <a:spcBef>
          <a:spcPts val="2000"/>
        </a:spcBef>
        <a:spcAft>
          <a:spcPts val="0"/>
        </a:spcAft>
        <a:buClr>
          <a:schemeClr val="accent1"/>
        </a:buClr>
        <a:buSzPct val="80000"/>
        <a:buFont typeface="Wingdings 3" charset="2"/>
        <a:buChar char=""/>
        <a:defRPr sz="3199"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2285429" indent="-457086" algn="l" defTabSz="914171" rtl="0" eaLnBrk="1" latinLnBrk="0" hangingPunct="1">
        <a:spcBef>
          <a:spcPts val="2000"/>
        </a:spcBef>
        <a:spcAft>
          <a:spcPts val="0"/>
        </a:spcAft>
        <a:buClr>
          <a:schemeClr val="accent1"/>
        </a:buClr>
        <a:buSzPct val="80000"/>
        <a:buFont typeface="Wingdings 3" charset="2"/>
        <a:buChar char=""/>
        <a:defRPr sz="2799"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3199600"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4113771"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5027943"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6pPr>
      <a:lvl7pPr marL="5942114"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7pPr>
      <a:lvl8pPr marL="6856286"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8pPr>
      <a:lvl9pPr marL="7770457"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9pPr>
    </p:bodyStyle>
    <p:otherStyle>
      <a:defPPr>
        <a:defRPr lang="en-US"/>
      </a:defPPr>
      <a:lvl1pPr marL="0" algn="l" defTabSz="914171" rtl="0" eaLnBrk="1" latinLnBrk="0" hangingPunct="1">
        <a:defRPr sz="3599" kern="1200">
          <a:solidFill>
            <a:schemeClr val="tx1"/>
          </a:solidFill>
          <a:latin typeface="+mn-lt"/>
          <a:ea typeface="+mn-ea"/>
          <a:cs typeface="+mn-cs"/>
        </a:defRPr>
      </a:lvl1pPr>
      <a:lvl2pPr marL="914171" algn="l" defTabSz="914171" rtl="0" eaLnBrk="1" latinLnBrk="0" hangingPunct="1">
        <a:defRPr sz="3599" kern="1200">
          <a:solidFill>
            <a:schemeClr val="tx1"/>
          </a:solidFill>
          <a:latin typeface="+mn-lt"/>
          <a:ea typeface="+mn-ea"/>
          <a:cs typeface="+mn-cs"/>
        </a:defRPr>
      </a:lvl2pPr>
      <a:lvl3pPr marL="1828343" algn="l" defTabSz="914171" rtl="0" eaLnBrk="1" latinLnBrk="0" hangingPunct="1">
        <a:defRPr sz="3599" kern="1200">
          <a:solidFill>
            <a:schemeClr val="tx1"/>
          </a:solidFill>
          <a:latin typeface="+mn-lt"/>
          <a:ea typeface="+mn-ea"/>
          <a:cs typeface="+mn-cs"/>
        </a:defRPr>
      </a:lvl3pPr>
      <a:lvl4pPr marL="2742514" algn="l" defTabSz="914171" rtl="0" eaLnBrk="1" latinLnBrk="0" hangingPunct="1">
        <a:defRPr sz="3599" kern="1200">
          <a:solidFill>
            <a:schemeClr val="tx1"/>
          </a:solidFill>
          <a:latin typeface="+mn-lt"/>
          <a:ea typeface="+mn-ea"/>
          <a:cs typeface="+mn-cs"/>
        </a:defRPr>
      </a:lvl4pPr>
      <a:lvl5pPr marL="3656686" algn="l" defTabSz="914171" rtl="0" eaLnBrk="1" latinLnBrk="0" hangingPunct="1">
        <a:defRPr sz="3599" kern="1200">
          <a:solidFill>
            <a:schemeClr val="tx1"/>
          </a:solidFill>
          <a:latin typeface="+mn-lt"/>
          <a:ea typeface="+mn-ea"/>
          <a:cs typeface="+mn-cs"/>
        </a:defRPr>
      </a:lvl5pPr>
      <a:lvl6pPr marL="4570857" algn="l" defTabSz="914171" rtl="0" eaLnBrk="1" latinLnBrk="0" hangingPunct="1">
        <a:defRPr sz="3599" kern="1200">
          <a:solidFill>
            <a:schemeClr val="tx1"/>
          </a:solidFill>
          <a:latin typeface="+mn-lt"/>
          <a:ea typeface="+mn-ea"/>
          <a:cs typeface="+mn-cs"/>
        </a:defRPr>
      </a:lvl6pPr>
      <a:lvl7pPr marL="5485028" algn="l" defTabSz="914171" rtl="0" eaLnBrk="1" latinLnBrk="0" hangingPunct="1">
        <a:defRPr sz="3599" kern="1200">
          <a:solidFill>
            <a:schemeClr val="tx1"/>
          </a:solidFill>
          <a:latin typeface="+mn-lt"/>
          <a:ea typeface="+mn-ea"/>
          <a:cs typeface="+mn-cs"/>
        </a:defRPr>
      </a:lvl7pPr>
      <a:lvl8pPr marL="6399200" algn="l" defTabSz="914171" rtl="0" eaLnBrk="1" latinLnBrk="0" hangingPunct="1">
        <a:defRPr sz="3599" kern="1200">
          <a:solidFill>
            <a:schemeClr val="tx1"/>
          </a:solidFill>
          <a:latin typeface="+mn-lt"/>
          <a:ea typeface="+mn-ea"/>
          <a:cs typeface="+mn-cs"/>
        </a:defRPr>
      </a:lvl8pPr>
      <a:lvl9pPr marL="7313371" algn="l" defTabSz="914171" rtl="0" eaLnBrk="1" latinLnBrk="0" hangingPunct="1">
        <a:defRPr sz="3599"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E5FEEAEF-04C0-462F-9820-5B5128C73058}"/>
              </a:ext>
            </a:extLst>
          </p:cNvPr>
          <p:cNvGraphicFramePr>
            <a:graphicFrameLocks noChangeAspect="1"/>
          </p:cNvGraphicFramePr>
          <p:nvPr userDrawn="1">
            <p:custDataLst>
              <p:tags r:id="rId13"/>
            </p:custDataLst>
            <p:extLst>
              <p:ext uri="{D42A27DB-BD31-4B8C-83A1-F6EECF244321}">
                <p14:modId xmlns:p14="http://schemas.microsoft.com/office/powerpoint/2010/main" val="167001024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4" imgW="499" imgH="499" progId="TCLayout.ActiveDocument.1">
                  <p:embed/>
                </p:oleObj>
              </mc:Choice>
              <mc:Fallback>
                <p:oleObj name="think-cell Slide" r:id="rId14" imgW="499" imgH="499" progId="TCLayout.ActiveDocument.1">
                  <p:embed/>
                  <p:pic>
                    <p:nvPicPr>
                      <p:cNvPr id="8" name="think-cell data - do not delete" hidden="1">
                        <a:extLst>
                          <a:ext uri="{FF2B5EF4-FFF2-40B4-BE49-F238E27FC236}">
                            <a16:creationId xmlns:a16="http://schemas.microsoft.com/office/drawing/2014/main" id="{E5FEEAEF-04C0-462F-9820-5B5128C73058}"/>
                          </a:ext>
                        </a:extLst>
                      </p:cNvPr>
                      <p:cNvPicPr/>
                      <p:nvPr/>
                    </p:nvPicPr>
                    <p:blipFill>
                      <a:blip r:embed="rId15"/>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609441" y="366184"/>
            <a:ext cx="10969943" cy="1524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441" y="2133601"/>
            <a:ext cx="10969943" cy="60346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441" y="8475134"/>
            <a:ext cx="2844059" cy="486833"/>
          </a:xfrm>
          <a:prstGeom prst="rect">
            <a:avLst/>
          </a:prstGeom>
        </p:spPr>
        <p:txBody>
          <a:bodyPr vert="horz" lIns="91440" tIns="45720" rIns="91440" bIns="45720" rtlCol="0" anchor="ctr"/>
          <a:lstStyle>
            <a:lvl1pPr algn="l">
              <a:defRPr sz="1600">
                <a:solidFill>
                  <a:schemeClr val="tx1">
                    <a:tint val="75000"/>
                  </a:schemeClr>
                </a:solidFill>
              </a:defRPr>
            </a:lvl1pPr>
          </a:lstStyle>
          <a:p>
            <a:fld id="{1D8BD707-D9CF-40AE-B4C6-C98DA3205C09}" type="datetimeFigureOut">
              <a:rPr lang="en-US" smtClean="0"/>
              <a:pPr/>
              <a:t>3/17/2025</a:t>
            </a:fld>
            <a:endParaRPr lang="en-US"/>
          </a:p>
        </p:txBody>
      </p:sp>
      <p:sp>
        <p:nvSpPr>
          <p:cNvPr id="5" name="Footer Placeholder 4"/>
          <p:cNvSpPr>
            <a:spLocks noGrp="1"/>
          </p:cNvSpPr>
          <p:nvPr>
            <p:ph type="ftr" sz="quarter" idx="3"/>
          </p:nvPr>
        </p:nvSpPr>
        <p:spPr>
          <a:xfrm>
            <a:off x="4164515" y="8475134"/>
            <a:ext cx="3859795" cy="486833"/>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5325" y="8475134"/>
            <a:ext cx="2844059" cy="486833"/>
          </a:xfrm>
          <a:prstGeom prst="rect">
            <a:avLst/>
          </a:prstGeom>
        </p:spPr>
        <p:txBody>
          <a:bodyPr vert="horz" lIns="91440" tIns="45720" rIns="91440" bIns="45720" rtlCol="0" anchor="ctr"/>
          <a:lstStyle>
            <a:lvl1pPr algn="r">
              <a:defRPr sz="16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757622603"/>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Lst>
  <p:txStyles>
    <p:titleStyle>
      <a:lvl1pPr algn="ctr" defTabSz="1218895" rtl="0" eaLnBrk="1" latinLnBrk="0" hangingPunct="1">
        <a:spcBef>
          <a:spcPct val="0"/>
        </a:spcBef>
        <a:buNone/>
        <a:defRPr sz="5865" kern="1200">
          <a:solidFill>
            <a:schemeClr val="tx1"/>
          </a:solidFill>
          <a:latin typeface="+mj-lt"/>
          <a:ea typeface="+mj-ea"/>
          <a:cs typeface="+mj-cs"/>
        </a:defRPr>
      </a:lvl1pPr>
    </p:titleStyle>
    <p:bodyStyle>
      <a:lvl1pPr marL="457086" indent="-457086" algn="l" defTabSz="1218895" rtl="0" eaLnBrk="1" latinLnBrk="0" hangingPunct="1">
        <a:spcBef>
          <a:spcPct val="20000"/>
        </a:spcBef>
        <a:buFont typeface="Arial" pitchFamily="34" charset="0"/>
        <a:buChar char="•"/>
        <a:defRPr sz="4266" kern="1200">
          <a:solidFill>
            <a:schemeClr val="tx1"/>
          </a:solidFill>
          <a:latin typeface="+mn-lt"/>
          <a:ea typeface="+mn-ea"/>
          <a:cs typeface="+mn-cs"/>
        </a:defRPr>
      </a:lvl1pPr>
      <a:lvl2pPr marL="990352" indent="-380905" algn="l" defTabSz="1218895" rtl="0" eaLnBrk="1" latinLnBrk="0" hangingPunct="1">
        <a:spcBef>
          <a:spcPct val="20000"/>
        </a:spcBef>
        <a:buFont typeface="Arial" pitchFamily="34" charset="0"/>
        <a:buChar char="–"/>
        <a:defRPr sz="3732" kern="1200">
          <a:solidFill>
            <a:schemeClr val="tx1"/>
          </a:solidFill>
          <a:latin typeface="+mn-lt"/>
          <a:ea typeface="+mn-ea"/>
          <a:cs typeface="+mn-cs"/>
        </a:defRPr>
      </a:lvl2pPr>
      <a:lvl3pPr marL="1523619" indent="-304724" algn="l" defTabSz="1218895" rtl="0" eaLnBrk="1" latinLnBrk="0" hangingPunct="1">
        <a:spcBef>
          <a:spcPct val="20000"/>
        </a:spcBef>
        <a:buFont typeface="Arial" pitchFamily="34" charset="0"/>
        <a:buChar char="•"/>
        <a:defRPr sz="3199" kern="1200">
          <a:solidFill>
            <a:schemeClr val="tx1"/>
          </a:solidFill>
          <a:latin typeface="+mn-lt"/>
          <a:ea typeface="+mn-ea"/>
          <a:cs typeface="+mn-cs"/>
        </a:defRPr>
      </a:lvl3pPr>
      <a:lvl4pPr marL="2133067"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4pPr>
      <a:lvl5pPr marL="2742514"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5pPr>
      <a:lvl6pPr marL="3351962"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9pPr>
    </p:bodyStyle>
    <p:otherStyle>
      <a:defPPr>
        <a:defRPr lang="en-US"/>
      </a:defPPr>
      <a:lvl1pPr marL="0" algn="l" defTabSz="1218895" rtl="0" eaLnBrk="1" latinLnBrk="0" hangingPunct="1">
        <a:defRPr sz="2399" kern="1200">
          <a:solidFill>
            <a:schemeClr val="tx1"/>
          </a:solidFill>
          <a:latin typeface="+mn-lt"/>
          <a:ea typeface="+mn-ea"/>
          <a:cs typeface="+mn-cs"/>
        </a:defRPr>
      </a:lvl1pPr>
      <a:lvl2pPr marL="609448" algn="l" defTabSz="1218895" rtl="0" eaLnBrk="1" latinLnBrk="0" hangingPunct="1">
        <a:defRPr sz="2399" kern="1200">
          <a:solidFill>
            <a:schemeClr val="tx1"/>
          </a:solidFill>
          <a:latin typeface="+mn-lt"/>
          <a:ea typeface="+mn-ea"/>
          <a:cs typeface="+mn-cs"/>
        </a:defRPr>
      </a:lvl2pPr>
      <a:lvl3pPr marL="1218895" algn="l" defTabSz="1218895" rtl="0" eaLnBrk="1" latinLnBrk="0" hangingPunct="1">
        <a:defRPr sz="2399" kern="1200">
          <a:solidFill>
            <a:schemeClr val="tx1"/>
          </a:solidFill>
          <a:latin typeface="+mn-lt"/>
          <a:ea typeface="+mn-ea"/>
          <a:cs typeface="+mn-cs"/>
        </a:defRPr>
      </a:lvl3pPr>
      <a:lvl4pPr marL="1828343" algn="l" defTabSz="1218895" rtl="0" eaLnBrk="1" latinLnBrk="0" hangingPunct="1">
        <a:defRPr sz="2399" kern="1200">
          <a:solidFill>
            <a:schemeClr val="tx1"/>
          </a:solidFill>
          <a:latin typeface="+mn-lt"/>
          <a:ea typeface="+mn-ea"/>
          <a:cs typeface="+mn-cs"/>
        </a:defRPr>
      </a:lvl4pPr>
      <a:lvl5pPr marL="2437790" algn="l" defTabSz="1218895" rtl="0" eaLnBrk="1" latinLnBrk="0" hangingPunct="1">
        <a:defRPr sz="2399" kern="1200">
          <a:solidFill>
            <a:schemeClr val="tx1"/>
          </a:solidFill>
          <a:latin typeface="+mn-lt"/>
          <a:ea typeface="+mn-ea"/>
          <a:cs typeface="+mn-cs"/>
        </a:defRPr>
      </a:lvl5pPr>
      <a:lvl6pPr marL="3047238" algn="l" defTabSz="1218895" rtl="0" eaLnBrk="1" latinLnBrk="0" hangingPunct="1">
        <a:defRPr sz="2399" kern="1200">
          <a:solidFill>
            <a:schemeClr val="tx1"/>
          </a:solidFill>
          <a:latin typeface="+mn-lt"/>
          <a:ea typeface="+mn-ea"/>
          <a:cs typeface="+mn-cs"/>
        </a:defRPr>
      </a:lvl6pPr>
      <a:lvl7pPr marL="3656686" algn="l" defTabSz="1218895" rtl="0" eaLnBrk="1" latinLnBrk="0" hangingPunct="1">
        <a:defRPr sz="2399" kern="1200">
          <a:solidFill>
            <a:schemeClr val="tx1"/>
          </a:solidFill>
          <a:latin typeface="+mn-lt"/>
          <a:ea typeface="+mn-ea"/>
          <a:cs typeface="+mn-cs"/>
        </a:defRPr>
      </a:lvl7pPr>
      <a:lvl8pPr marL="4266133" algn="l" defTabSz="1218895" rtl="0" eaLnBrk="1" latinLnBrk="0" hangingPunct="1">
        <a:defRPr sz="2399" kern="1200">
          <a:solidFill>
            <a:schemeClr val="tx1"/>
          </a:solidFill>
          <a:latin typeface="+mn-lt"/>
          <a:ea typeface="+mn-ea"/>
          <a:cs typeface="+mn-cs"/>
        </a:defRPr>
      </a:lvl8pPr>
      <a:lvl9pPr marL="4875581" algn="l" defTabSz="1218895" rtl="0" eaLnBrk="1" latinLnBrk="0" hangingPunct="1">
        <a:defRPr sz="2399"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D4D52E4E-0A1B-46BB-B456-13399EF7DEDC}"/>
              </a:ext>
            </a:extLst>
          </p:cNvPr>
          <p:cNvGraphicFramePr>
            <a:graphicFrameLocks noChangeAspect="1"/>
          </p:cNvGraphicFramePr>
          <p:nvPr userDrawn="1">
            <p:custDataLst>
              <p:tags r:id="rId22"/>
            </p:custDataLst>
            <p:extLst>
              <p:ext uri="{D42A27DB-BD31-4B8C-83A1-F6EECF244321}">
                <p14:modId xmlns:p14="http://schemas.microsoft.com/office/powerpoint/2010/main" val="5199585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3" imgW="306" imgH="306" progId="TCLayout.ActiveDocument.1">
                  <p:embed/>
                </p:oleObj>
              </mc:Choice>
              <mc:Fallback>
                <p:oleObj name="think-cell Slide" r:id="rId23" imgW="306" imgH="306" progId="TCLayout.ActiveDocument.1">
                  <p:embed/>
                  <p:pic>
                    <p:nvPicPr>
                      <p:cNvPr id="0" name=""/>
                      <p:cNvPicPr/>
                      <p:nvPr/>
                    </p:nvPicPr>
                    <p:blipFill>
                      <a:blip r:embed="rId24"/>
                      <a:stretch>
                        <a:fillRect/>
                      </a:stretch>
                    </p:blipFill>
                    <p:spPr>
                      <a:xfrm>
                        <a:off x="1588" y="1588"/>
                        <a:ext cx="1588" cy="1588"/>
                      </a:xfrm>
                      <a:prstGeom prst="rect">
                        <a:avLst/>
                      </a:prstGeom>
                    </p:spPr>
                  </p:pic>
                </p:oleObj>
              </mc:Fallback>
            </mc:AlternateContent>
          </a:graphicData>
        </a:graphic>
      </p:graphicFrame>
      <p:grpSp>
        <p:nvGrpSpPr>
          <p:cNvPr id="10" name="Google Shape;10;p34"/>
          <p:cNvGrpSpPr/>
          <p:nvPr/>
        </p:nvGrpSpPr>
        <p:grpSpPr>
          <a:xfrm>
            <a:off x="0" y="-16933"/>
            <a:ext cx="24377650" cy="13732934"/>
            <a:chOff x="0" y="-8467"/>
            <a:chExt cx="12192000" cy="6866467"/>
          </a:xfrm>
        </p:grpSpPr>
        <p:cxnSp>
          <p:nvCxnSpPr>
            <p:cNvPr id="11" name="Google Shape;11;p34"/>
            <p:cNvCxnSpPr/>
            <p:nvPr/>
          </p:nvCxnSpPr>
          <p:spPr>
            <a:xfrm>
              <a:off x="9371012" y="0"/>
              <a:ext cx="1219200" cy="6858000"/>
            </a:xfrm>
            <a:prstGeom prst="straightConnector1">
              <a:avLst/>
            </a:prstGeom>
            <a:noFill/>
            <a:ln w="9525" cap="flat" cmpd="sng">
              <a:solidFill>
                <a:srgbClr val="BFBFBF"/>
              </a:solidFill>
              <a:prstDash val="solid"/>
              <a:round/>
              <a:headEnd type="none" w="sm" len="sm"/>
              <a:tailEnd type="none" w="sm" len="sm"/>
            </a:ln>
          </p:spPr>
        </p:cxnSp>
        <p:cxnSp>
          <p:nvCxnSpPr>
            <p:cNvPr id="12" name="Google Shape;12;p34"/>
            <p:cNvCxnSpPr/>
            <p:nvPr/>
          </p:nvCxnSpPr>
          <p:spPr>
            <a:xfrm flipH="1">
              <a:off x="7425267" y="3681413"/>
              <a:ext cx="4763558" cy="3176587"/>
            </a:xfrm>
            <a:prstGeom prst="straightConnector1">
              <a:avLst/>
            </a:prstGeom>
            <a:noFill/>
            <a:ln w="9525" cap="flat" cmpd="sng">
              <a:solidFill>
                <a:srgbClr val="D8D8D8"/>
              </a:solidFill>
              <a:prstDash val="solid"/>
              <a:round/>
              <a:headEnd type="none" w="sm" len="sm"/>
              <a:tailEnd type="none" w="sm" len="sm"/>
            </a:ln>
          </p:spPr>
        </p:cxnSp>
        <p:sp>
          <p:nvSpPr>
            <p:cNvPr id="13" name="Google Shape;13;p34"/>
            <p:cNvSpPr/>
            <p:nvPr/>
          </p:nvSpPr>
          <p:spPr>
            <a:xfrm>
              <a:off x="9181476" y="-8467"/>
              <a:ext cx="3007349" cy="6866467"/>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29803"/>
              </a:schemeClr>
            </a:solidFill>
            <a:ln>
              <a:noFill/>
            </a:ln>
          </p:spPr>
        </p:sp>
        <p:sp>
          <p:nvSpPr>
            <p:cNvPr id="14" name="Google Shape;14;p34"/>
            <p:cNvSpPr/>
            <p:nvPr/>
          </p:nvSpPr>
          <p:spPr>
            <a:xfrm>
              <a:off x="9603442" y="-8467"/>
              <a:ext cx="2588558" cy="6866467"/>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15" name="Google Shape;15;p34"/>
            <p:cNvSpPr/>
            <p:nvPr/>
          </p:nvSpPr>
          <p:spPr>
            <a:xfrm>
              <a:off x="8932333" y="3048000"/>
              <a:ext cx="3259667" cy="3810000"/>
            </a:xfrm>
            <a:prstGeom prst="triangle">
              <a:avLst>
                <a:gd name="adj" fmla="val 100000"/>
              </a:avLst>
            </a:prstGeom>
            <a:solidFill>
              <a:schemeClr val="accent2">
                <a:alpha val="71764"/>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34"/>
            <p:cNvSpPr/>
            <p:nvPr/>
          </p:nvSpPr>
          <p:spPr>
            <a:xfrm>
              <a:off x="9334500" y="-8467"/>
              <a:ext cx="2854326" cy="6866467"/>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rgbClr val="994C00">
                <a:alpha val="69803"/>
              </a:srgbClr>
            </a:solidFill>
            <a:ln>
              <a:noFill/>
            </a:ln>
          </p:spPr>
        </p:sp>
        <p:sp>
          <p:nvSpPr>
            <p:cNvPr id="17" name="Google Shape;17;p34"/>
            <p:cNvSpPr/>
            <p:nvPr/>
          </p:nvSpPr>
          <p:spPr>
            <a:xfrm>
              <a:off x="10898730" y="-8467"/>
              <a:ext cx="1290094" cy="6866467"/>
            </a:xfrm>
            <a:custGeom>
              <a:avLst/>
              <a:gdLst/>
              <a:ahLst/>
              <a:cxnLst/>
              <a:rect l="l" t="t" r="r" b="b"/>
              <a:pathLst>
                <a:path w="1290094" h="6858000" extrusionOk="0">
                  <a:moveTo>
                    <a:pt x="1019735" y="0"/>
                  </a:moveTo>
                  <a:lnTo>
                    <a:pt x="1290094" y="0"/>
                  </a:lnTo>
                  <a:lnTo>
                    <a:pt x="1290094" y="6858000"/>
                  </a:lnTo>
                  <a:lnTo>
                    <a:pt x="0" y="6858000"/>
                  </a:lnTo>
                  <a:lnTo>
                    <a:pt x="1019735" y="0"/>
                  </a:lnTo>
                  <a:close/>
                </a:path>
              </a:pathLst>
            </a:custGeom>
            <a:solidFill>
              <a:srgbClr val="DBB79B">
                <a:alpha val="69803"/>
              </a:srgbClr>
            </a:solidFill>
            <a:ln>
              <a:noFill/>
            </a:ln>
          </p:spPr>
        </p:sp>
        <p:sp>
          <p:nvSpPr>
            <p:cNvPr id="18" name="Google Shape;18;p34"/>
            <p:cNvSpPr/>
            <p:nvPr/>
          </p:nvSpPr>
          <p:spPr>
            <a:xfrm>
              <a:off x="10938999" y="-8467"/>
              <a:ext cx="1249825" cy="6866467"/>
            </a:xfrm>
            <a:custGeom>
              <a:avLst/>
              <a:gdLst/>
              <a:ahLst/>
              <a:cxnLst/>
              <a:rect l="l" t="t" r="r" b="b"/>
              <a:pathLst>
                <a:path w="1249825" h="6858000" extrusionOk="0">
                  <a:moveTo>
                    <a:pt x="0" y="0"/>
                  </a:moveTo>
                  <a:lnTo>
                    <a:pt x="1249825" y="0"/>
                  </a:lnTo>
                  <a:lnTo>
                    <a:pt x="1249825" y="6858000"/>
                  </a:lnTo>
                  <a:lnTo>
                    <a:pt x="1109382" y="6858000"/>
                  </a:lnTo>
                  <a:lnTo>
                    <a:pt x="0" y="0"/>
                  </a:lnTo>
                  <a:close/>
                </a:path>
              </a:pathLst>
            </a:custGeom>
            <a:solidFill>
              <a:schemeClr val="accent1">
                <a:alpha val="64705"/>
              </a:schemeClr>
            </a:solidFill>
            <a:ln>
              <a:noFill/>
            </a:ln>
          </p:spPr>
        </p:sp>
        <p:sp>
          <p:nvSpPr>
            <p:cNvPr id="19" name="Google Shape;19;p34"/>
            <p:cNvSpPr/>
            <p:nvPr/>
          </p:nvSpPr>
          <p:spPr>
            <a:xfrm>
              <a:off x="10371666" y="3589867"/>
              <a:ext cx="1817159" cy="3268133"/>
            </a:xfrm>
            <a:prstGeom prst="triangle">
              <a:avLst>
                <a:gd name="adj" fmla="val 100000"/>
              </a:avLst>
            </a:prstGeom>
            <a:solidFill>
              <a:schemeClr val="accent1">
                <a:alpha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4"/>
            <p:cNvSpPr/>
            <p:nvPr/>
          </p:nvSpPr>
          <p:spPr>
            <a:xfrm>
              <a:off x="0" y="4013200"/>
              <a:ext cx="448733" cy="2844800"/>
            </a:xfrm>
            <a:prstGeom prst="triangle">
              <a:avLst>
                <a:gd name="adj" fmla="val 0"/>
              </a:avLst>
            </a:prstGeom>
            <a:solidFill>
              <a:schemeClr val="accent1">
                <a:alpha val="84705"/>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Google Shape;21;p34"/>
          <p:cNvSpPr txBox="1">
            <a:spLocks noGrp="1"/>
          </p:cNvSpPr>
          <p:nvPr>
            <p:ph type="title"/>
          </p:nvPr>
        </p:nvSpPr>
        <p:spPr>
          <a:xfrm>
            <a:off x="1354315" y="1219200"/>
            <a:ext cx="17188859" cy="2641600"/>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accent1"/>
              </a:buClr>
              <a:buSzPts val="7198"/>
              <a:buFont typeface="Arial"/>
              <a:buNone/>
              <a:defRPr sz="7198" b="0" i="0" u="none" strike="noStrike" cap="none">
                <a:solidFill>
                  <a:schemeClr val="accent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22" name="Google Shape;22;p34"/>
          <p:cNvSpPr txBox="1">
            <a:spLocks noGrp="1"/>
          </p:cNvSpPr>
          <p:nvPr>
            <p:ph type="body" idx="1"/>
          </p:nvPr>
        </p:nvSpPr>
        <p:spPr>
          <a:xfrm>
            <a:off x="1354315" y="4321179"/>
            <a:ext cx="17188859" cy="7761546"/>
          </a:xfrm>
          <a:prstGeom prst="rect">
            <a:avLst/>
          </a:prstGeom>
          <a:noFill/>
          <a:ln>
            <a:noFill/>
          </a:ln>
        </p:spPr>
        <p:txBody>
          <a:bodyPr spcFirstLastPara="1" wrap="square" lIns="91425" tIns="45700" rIns="91425" bIns="45700" anchor="t" anchorCtr="0">
            <a:normAutofit/>
          </a:bodyPr>
          <a:lstStyle>
            <a:lvl1pPr marL="457200" marR="0" lvl="0" indent="-411429" algn="l" rtl="0">
              <a:spcBef>
                <a:spcPts val="2000"/>
              </a:spcBef>
              <a:spcAft>
                <a:spcPts val="0"/>
              </a:spcAft>
              <a:buClr>
                <a:schemeClr val="accent1"/>
              </a:buClr>
              <a:buSzPts val="2879"/>
              <a:buFont typeface="Noto Sans Symbols"/>
              <a:buChar char="►"/>
              <a:defRPr sz="3599" b="0" i="0" u="none" strike="noStrike" cap="none">
                <a:solidFill>
                  <a:srgbClr val="3F3F3F"/>
                </a:solidFill>
                <a:latin typeface="Arial"/>
                <a:ea typeface="Arial"/>
                <a:cs typeface="Arial"/>
                <a:sym typeface="Arial"/>
              </a:defRPr>
            </a:lvl1pPr>
            <a:lvl2pPr marL="914400" marR="0" lvl="1" indent="-391109" algn="l" rtl="0">
              <a:spcBef>
                <a:spcPts val="2000"/>
              </a:spcBef>
              <a:spcAft>
                <a:spcPts val="0"/>
              </a:spcAft>
              <a:buClr>
                <a:schemeClr val="accent1"/>
              </a:buClr>
              <a:buSzPts val="2559"/>
              <a:buFont typeface="Noto Sans Symbols"/>
              <a:buChar char="►"/>
              <a:defRPr sz="3199" b="0" i="0" u="none" strike="noStrike" cap="none">
                <a:solidFill>
                  <a:srgbClr val="3F3F3F"/>
                </a:solidFill>
                <a:latin typeface="Arial"/>
                <a:ea typeface="Arial"/>
                <a:cs typeface="Arial"/>
                <a:sym typeface="Arial"/>
              </a:defRPr>
            </a:lvl2pPr>
            <a:lvl3pPr marL="1371600" marR="0" lvl="2" indent="-370789" algn="l" rtl="0">
              <a:spcBef>
                <a:spcPts val="2000"/>
              </a:spcBef>
              <a:spcAft>
                <a:spcPts val="0"/>
              </a:spcAft>
              <a:buClr>
                <a:schemeClr val="accent1"/>
              </a:buClr>
              <a:buSzPts val="2239"/>
              <a:buFont typeface="Noto Sans Symbols"/>
              <a:buChar char="►"/>
              <a:defRPr sz="2799" b="0" i="0" u="none" strike="noStrike" cap="none">
                <a:solidFill>
                  <a:srgbClr val="3F3F3F"/>
                </a:solidFill>
                <a:latin typeface="Arial"/>
                <a:ea typeface="Arial"/>
                <a:cs typeface="Arial"/>
                <a:sym typeface="Arial"/>
              </a:defRPr>
            </a:lvl3pPr>
            <a:lvl4pPr marL="1828800" marR="0" lvl="3" indent="-350469" algn="l" rtl="0">
              <a:spcBef>
                <a:spcPts val="2000"/>
              </a:spcBef>
              <a:spcAft>
                <a:spcPts val="0"/>
              </a:spcAft>
              <a:buClr>
                <a:schemeClr val="accent1"/>
              </a:buClr>
              <a:buSzPts val="1919"/>
              <a:buFont typeface="Noto Sans Symbols"/>
              <a:buChar char="►"/>
              <a:defRPr sz="2399" b="0" i="0" u="none" strike="noStrike" cap="none">
                <a:solidFill>
                  <a:srgbClr val="3F3F3F"/>
                </a:solidFill>
                <a:latin typeface="Arial"/>
                <a:ea typeface="Arial"/>
                <a:cs typeface="Arial"/>
                <a:sym typeface="Arial"/>
              </a:defRPr>
            </a:lvl4pPr>
            <a:lvl5pPr marL="2286000" marR="0" lvl="4" indent="-350469" algn="l" rtl="0">
              <a:spcBef>
                <a:spcPts val="2000"/>
              </a:spcBef>
              <a:spcAft>
                <a:spcPts val="0"/>
              </a:spcAft>
              <a:buClr>
                <a:schemeClr val="accent1"/>
              </a:buClr>
              <a:buSzPts val="1919"/>
              <a:buFont typeface="Noto Sans Symbols"/>
              <a:buChar char="►"/>
              <a:defRPr sz="2399" b="0" i="0" u="none" strike="noStrike" cap="none">
                <a:solidFill>
                  <a:srgbClr val="3F3F3F"/>
                </a:solidFill>
                <a:latin typeface="Arial"/>
                <a:ea typeface="Arial"/>
                <a:cs typeface="Arial"/>
                <a:sym typeface="Arial"/>
              </a:defRPr>
            </a:lvl5pPr>
            <a:lvl6pPr marL="2743200" marR="0" lvl="5" indent="-350469" algn="l" rtl="0">
              <a:spcBef>
                <a:spcPts val="2000"/>
              </a:spcBef>
              <a:spcAft>
                <a:spcPts val="0"/>
              </a:spcAft>
              <a:buClr>
                <a:schemeClr val="accent1"/>
              </a:buClr>
              <a:buSzPts val="1919"/>
              <a:buFont typeface="Noto Sans Symbols"/>
              <a:buChar char="►"/>
              <a:defRPr sz="2399" b="0" i="0" u="none" strike="noStrike" cap="none">
                <a:solidFill>
                  <a:srgbClr val="3F3F3F"/>
                </a:solidFill>
                <a:latin typeface="Trebuchet MS"/>
                <a:ea typeface="Trebuchet MS"/>
                <a:cs typeface="Trebuchet MS"/>
                <a:sym typeface="Trebuchet MS"/>
              </a:defRPr>
            </a:lvl6pPr>
            <a:lvl7pPr marL="3200400" marR="0" lvl="6" indent="-350469" algn="l" rtl="0">
              <a:spcBef>
                <a:spcPts val="2000"/>
              </a:spcBef>
              <a:spcAft>
                <a:spcPts val="0"/>
              </a:spcAft>
              <a:buClr>
                <a:schemeClr val="accent1"/>
              </a:buClr>
              <a:buSzPts val="1919"/>
              <a:buFont typeface="Noto Sans Symbols"/>
              <a:buChar char="►"/>
              <a:defRPr sz="2399" b="0" i="0" u="none" strike="noStrike" cap="none">
                <a:solidFill>
                  <a:srgbClr val="3F3F3F"/>
                </a:solidFill>
                <a:latin typeface="Trebuchet MS"/>
                <a:ea typeface="Trebuchet MS"/>
                <a:cs typeface="Trebuchet MS"/>
                <a:sym typeface="Trebuchet MS"/>
              </a:defRPr>
            </a:lvl7pPr>
            <a:lvl8pPr marL="3657600" marR="0" lvl="7" indent="-350469" algn="l" rtl="0">
              <a:spcBef>
                <a:spcPts val="2000"/>
              </a:spcBef>
              <a:spcAft>
                <a:spcPts val="0"/>
              </a:spcAft>
              <a:buClr>
                <a:schemeClr val="accent1"/>
              </a:buClr>
              <a:buSzPts val="1919"/>
              <a:buFont typeface="Noto Sans Symbols"/>
              <a:buChar char="►"/>
              <a:defRPr sz="2399" b="0" i="0" u="none" strike="noStrike" cap="none">
                <a:solidFill>
                  <a:srgbClr val="3F3F3F"/>
                </a:solidFill>
                <a:latin typeface="Trebuchet MS"/>
                <a:ea typeface="Trebuchet MS"/>
                <a:cs typeface="Trebuchet MS"/>
                <a:sym typeface="Trebuchet MS"/>
              </a:defRPr>
            </a:lvl8pPr>
            <a:lvl9pPr marL="4114800" marR="0" lvl="8" indent="-350469" algn="l" rtl="0">
              <a:spcBef>
                <a:spcPts val="2000"/>
              </a:spcBef>
              <a:spcAft>
                <a:spcPts val="0"/>
              </a:spcAft>
              <a:buClr>
                <a:schemeClr val="accent1"/>
              </a:buClr>
              <a:buSzPts val="1919"/>
              <a:buFont typeface="Noto Sans Symbols"/>
              <a:buChar char="►"/>
              <a:defRPr sz="2399" b="0" i="0" u="none" strike="noStrike" cap="none">
                <a:solidFill>
                  <a:srgbClr val="3F3F3F"/>
                </a:solidFill>
                <a:latin typeface="Trebuchet MS"/>
                <a:ea typeface="Trebuchet MS"/>
                <a:cs typeface="Trebuchet MS"/>
                <a:sym typeface="Trebuchet MS"/>
              </a:defRPr>
            </a:lvl9pPr>
          </a:lstStyle>
          <a:p>
            <a:endParaRPr/>
          </a:p>
        </p:txBody>
      </p:sp>
      <p:pic>
        <p:nvPicPr>
          <p:cNvPr id="23" name="Google Shape;23;p34" descr="Kuva, joka sisältää kohteen teksti&#10;&#10;Kuvaus luotu automaattisesti"/>
          <p:cNvPicPr preferRelativeResize="0"/>
          <p:nvPr/>
        </p:nvPicPr>
        <p:blipFill rotWithShape="1">
          <a:blip r:embed="rId25">
            <a:alphaModFix/>
          </a:blip>
          <a:srcRect/>
          <a:stretch/>
        </p:blipFill>
        <p:spPr>
          <a:xfrm>
            <a:off x="19863978" y="159253"/>
            <a:ext cx="4813294" cy="1925818"/>
          </a:xfrm>
          <a:prstGeom prst="rect">
            <a:avLst/>
          </a:prstGeom>
          <a:noFill/>
          <a:ln>
            <a:noFill/>
          </a:ln>
        </p:spPr>
      </p:pic>
    </p:spTree>
    <p:extLst>
      <p:ext uri="{BB962C8B-B14F-4D97-AF65-F5344CB8AC3E}">
        <p14:creationId xmlns:p14="http://schemas.microsoft.com/office/powerpoint/2010/main" val="1480586399"/>
      </p:ext>
    </p:extLst>
  </p:cSld>
  <p:clrMap bg1="lt1" tx1="dk1" bg2="dk2" tx2="lt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 id="2147483742" r:id="rId14"/>
    <p:sldLayoutId id="2147483743" r:id="rId15"/>
    <p:sldLayoutId id="2147483744" r:id="rId16"/>
    <p:sldLayoutId id="2147483745" r:id="rId17"/>
    <p:sldLayoutId id="2147483746" r:id="rId18"/>
    <p:sldLayoutId id="2147483747" r:id="rId19"/>
    <p:sldLayoutId id="2147483749" r:id="rId2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366184"/>
            <a:ext cx="10969943" cy="1524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441" y="2133601"/>
            <a:ext cx="10969943" cy="60346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441" y="8475134"/>
            <a:ext cx="2844059" cy="486833"/>
          </a:xfrm>
          <a:prstGeom prst="rect">
            <a:avLst/>
          </a:prstGeom>
        </p:spPr>
        <p:txBody>
          <a:bodyPr vert="horz" lIns="91440" tIns="45720" rIns="91440" bIns="45720" rtlCol="0" anchor="ctr"/>
          <a:lstStyle>
            <a:lvl1pPr algn="l">
              <a:defRPr sz="1600">
                <a:solidFill>
                  <a:schemeClr val="tx1">
                    <a:tint val="75000"/>
                  </a:schemeClr>
                </a:solidFill>
              </a:defRPr>
            </a:lvl1pPr>
          </a:lstStyle>
          <a:p>
            <a:fld id="{1D8BD707-D9CF-40AE-B4C6-C98DA3205C09}" type="datetimeFigureOut">
              <a:rPr lang="en-US" smtClean="0"/>
              <a:pPr/>
              <a:t>3/17/2025</a:t>
            </a:fld>
            <a:endParaRPr lang="en-US"/>
          </a:p>
        </p:txBody>
      </p:sp>
      <p:sp>
        <p:nvSpPr>
          <p:cNvPr id="5" name="Footer Placeholder 4"/>
          <p:cNvSpPr>
            <a:spLocks noGrp="1"/>
          </p:cNvSpPr>
          <p:nvPr>
            <p:ph type="ftr" sz="quarter" idx="3"/>
          </p:nvPr>
        </p:nvSpPr>
        <p:spPr>
          <a:xfrm>
            <a:off x="4164515" y="8475134"/>
            <a:ext cx="3859795" cy="486833"/>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5325" y="8475134"/>
            <a:ext cx="2844059" cy="486833"/>
          </a:xfrm>
          <a:prstGeom prst="rect">
            <a:avLst/>
          </a:prstGeom>
        </p:spPr>
        <p:txBody>
          <a:bodyPr vert="horz" lIns="91440" tIns="45720" rIns="91440" bIns="45720" rtlCol="0" anchor="ctr"/>
          <a:lstStyle>
            <a:lvl1pPr algn="r">
              <a:defRPr sz="16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607436183"/>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txStyles>
    <p:titleStyle>
      <a:lvl1pPr algn="ctr" defTabSz="1218895" rtl="0" eaLnBrk="1" latinLnBrk="0" hangingPunct="1">
        <a:spcBef>
          <a:spcPct val="0"/>
        </a:spcBef>
        <a:buNone/>
        <a:defRPr sz="5865" kern="1200">
          <a:solidFill>
            <a:schemeClr val="tx1"/>
          </a:solidFill>
          <a:latin typeface="+mj-lt"/>
          <a:ea typeface="+mj-ea"/>
          <a:cs typeface="+mj-cs"/>
        </a:defRPr>
      </a:lvl1pPr>
    </p:titleStyle>
    <p:bodyStyle>
      <a:lvl1pPr marL="457086" indent="-457086" algn="l" defTabSz="1218895" rtl="0" eaLnBrk="1" latinLnBrk="0" hangingPunct="1">
        <a:spcBef>
          <a:spcPct val="20000"/>
        </a:spcBef>
        <a:buFont typeface="Arial" pitchFamily="34" charset="0"/>
        <a:buChar char="•"/>
        <a:defRPr sz="4266" kern="1200">
          <a:solidFill>
            <a:schemeClr val="tx1"/>
          </a:solidFill>
          <a:latin typeface="+mn-lt"/>
          <a:ea typeface="+mn-ea"/>
          <a:cs typeface="+mn-cs"/>
        </a:defRPr>
      </a:lvl1pPr>
      <a:lvl2pPr marL="990352" indent="-380905" algn="l" defTabSz="1218895" rtl="0" eaLnBrk="1" latinLnBrk="0" hangingPunct="1">
        <a:spcBef>
          <a:spcPct val="20000"/>
        </a:spcBef>
        <a:buFont typeface="Arial" pitchFamily="34" charset="0"/>
        <a:buChar char="–"/>
        <a:defRPr sz="3732" kern="1200">
          <a:solidFill>
            <a:schemeClr val="tx1"/>
          </a:solidFill>
          <a:latin typeface="+mn-lt"/>
          <a:ea typeface="+mn-ea"/>
          <a:cs typeface="+mn-cs"/>
        </a:defRPr>
      </a:lvl2pPr>
      <a:lvl3pPr marL="1523619" indent="-304724" algn="l" defTabSz="1218895" rtl="0" eaLnBrk="1" latinLnBrk="0" hangingPunct="1">
        <a:spcBef>
          <a:spcPct val="20000"/>
        </a:spcBef>
        <a:buFont typeface="Arial" pitchFamily="34" charset="0"/>
        <a:buChar char="•"/>
        <a:defRPr sz="3199" kern="1200">
          <a:solidFill>
            <a:schemeClr val="tx1"/>
          </a:solidFill>
          <a:latin typeface="+mn-lt"/>
          <a:ea typeface="+mn-ea"/>
          <a:cs typeface="+mn-cs"/>
        </a:defRPr>
      </a:lvl3pPr>
      <a:lvl4pPr marL="2133067"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4pPr>
      <a:lvl5pPr marL="2742514"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5pPr>
      <a:lvl6pPr marL="3351962"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9pPr>
    </p:bodyStyle>
    <p:otherStyle>
      <a:defPPr>
        <a:defRPr lang="en-US"/>
      </a:defPPr>
      <a:lvl1pPr marL="0" algn="l" defTabSz="1218895" rtl="0" eaLnBrk="1" latinLnBrk="0" hangingPunct="1">
        <a:defRPr sz="2399" kern="1200">
          <a:solidFill>
            <a:schemeClr val="tx1"/>
          </a:solidFill>
          <a:latin typeface="+mn-lt"/>
          <a:ea typeface="+mn-ea"/>
          <a:cs typeface="+mn-cs"/>
        </a:defRPr>
      </a:lvl1pPr>
      <a:lvl2pPr marL="609448" algn="l" defTabSz="1218895" rtl="0" eaLnBrk="1" latinLnBrk="0" hangingPunct="1">
        <a:defRPr sz="2399" kern="1200">
          <a:solidFill>
            <a:schemeClr val="tx1"/>
          </a:solidFill>
          <a:latin typeface="+mn-lt"/>
          <a:ea typeface="+mn-ea"/>
          <a:cs typeface="+mn-cs"/>
        </a:defRPr>
      </a:lvl2pPr>
      <a:lvl3pPr marL="1218895" algn="l" defTabSz="1218895" rtl="0" eaLnBrk="1" latinLnBrk="0" hangingPunct="1">
        <a:defRPr sz="2399" kern="1200">
          <a:solidFill>
            <a:schemeClr val="tx1"/>
          </a:solidFill>
          <a:latin typeface="+mn-lt"/>
          <a:ea typeface="+mn-ea"/>
          <a:cs typeface="+mn-cs"/>
        </a:defRPr>
      </a:lvl3pPr>
      <a:lvl4pPr marL="1828343" algn="l" defTabSz="1218895" rtl="0" eaLnBrk="1" latinLnBrk="0" hangingPunct="1">
        <a:defRPr sz="2399" kern="1200">
          <a:solidFill>
            <a:schemeClr val="tx1"/>
          </a:solidFill>
          <a:latin typeface="+mn-lt"/>
          <a:ea typeface="+mn-ea"/>
          <a:cs typeface="+mn-cs"/>
        </a:defRPr>
      </a:lvl4pPr>
      <a:lvl5pPr marL="2437790" algn="l" defTabSz="1218895" rtl="0" eaLnBrk="1" latinLnBrk="0" hangingPunct="1">
        <a:defRPr sz="2399" kern="1200">
          <a:solidFill>
            <a:schemeClr val="tx1"/>
          </a:solidFill>
          <a:latin typeface="+mn-lt"/>
          <a:ea typeface="+mn-ea"/>
          <a:cs typeface="+mn-cs"/>
        </a:defRPr>
      </a:lvl5pPr>
      <a:lvl6pPr marL="3047238" algn="l" defTabSz="1218895" rtl="0" eaLnBrk="1" latinLnBrk="0" hangingPunct="1">
        <a:defRPr sz="2399" kern="1200">
          <a:solidFill>
            <a:schemeClr val="tx1"/>
          </a:solidFill>
          <a:latin typeface="+mn-lt"/>
          <a:ea typeface="+mn-ea"/>
          <a:cs typeface="+mn-cs"/>
        </a:defRPr>
      </a:lvl6pPr>
      <a:lvl7pPr marL="3656686" algn="l" defTabSz="1218895" rtl="0" eaLnBrk="1" latinLnBrk="0" hangingPunct="1">
        <a:defRPr sz="2399" kern="1200">
          <a:solidFill>
            <a:schemeClr val="tx1"/>
          </a:solidFill>
          <a:latin typeface="+mn-lt"/>
          <a:ea typeface="+mn-ea"/>
          <a:cs typeface="+mn-cs"/>
        </a:defRPr>
      </a:lvl7pPr>
      <a:lvl8pPr marL="4266133" algn="l" defTabSz="1218895" rtl="0" eaLnBrk="1" latinLnBrk="0" hangingPunct="1">
        <a:defRPr sz="2399" kern="1200">
          <a:solidFill>
            <a:schemeClr val="tx1"/>
          </a:solidFill>
          <a:latin typeface="+mn-lt"/>
          <a:ea typeface="+mn-ea"/>
          <a:cs typeface="+mn-cs"/>
        </a:defRPr>
      </a:lvl8pPr>
      <a:lvl9pPr marL="4875581" algn="l" defTabSz="1218895" rtl="0" eaLnBrk="1" latinLnBrk="0" hangingPunct="1">
        <a:defRPr sz="23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5.xml"/><Relationship Id="rId5" Type="http://schemas.openxmlformats.org/officeDocument/2006/relationships/image" Target="../media/image1.emf"/><Relationship Id="rId4" Type="http://schemas.openxmlformats.org/officeDocument/2006/relationships/oleObject" Target="../embeddings/oleObject3.bin"/></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4.xml"/><Relationship Id="rId1" Type="http://schemas.openxmlformats.org/officeDocument/2006/relationships/tags" Target="../tags/tag131.xml"/><Relationship Id="rId6" Type="http://schemas.openxmlformats.org/officeDocument/2006/relationships/image" Target="../media/image35.jpeg"/><Relationship Id="rId5" Type="http://schemas.openxmlformats.org/officeDocument/2006/relationships/image" Target="../media/image1.emf"/><Relationship Id="rId4" Type="http://schemas.openxmlformats.org/officeDocument/2006/relationships/oleObject" Target="../embeddings/oleObject7.bin"/></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34.xml"/><Relationship Id="rId7" Type="http://schemas.openxmlformats.org/officeDocument/2006/relationships/image" Target="../media/image36.jpeg"/><Relationship Id="rId2" Type="http://schemas.openxmlformats.org/officeDocument/2006/relationships/tags" Target="../tags/tag133.xml"/><Relationship Id="rId1" Type="http://schemas.openxmlformats.org/officeDocument/2006/relationships/tags" Target="../tags/tag132.xml"/><Relationship Id="rId6" Type="http://schemas.openxmlformats.org/officeDocument/2006/relationships/image" Target="../media/image1.emf"/><Relationship Id="rId5" Type="http://schemas.openxmlformats.org/officeDocument/2006/relationships/oleObject" Target="../embeddings/oleObject8.bin"/><Relationship Id="rId4" Type="http://schemas.openxmlformats.org/officeDocument/2006/relationships/notesSlide" Target="../notesSlides/notesSlide4.xml"/></Relationships>
</file>

<file path=ppt/slides/_rels/slide1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5.xml"/><Relationship Id="rId1" Type="http://schemas.openxmlformats.org/officeDocument/2006/relationships/slideLayout" Target="../slideLayouts/slideLayout27.xml"/><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8.xml"/></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jpeg"/><Relationship Id="rId18" Type="http://schemas.openxmlformats.org/officeDocument/2006/relationships/image" Target="../media/image24.jp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jpeg"/><Relationship Id="rId17" Type="http://schemas.openxmlformats.org/officeDocument/2006/relationships/image" Target="../media/image23.jpeg"/><Relationship Id="rId2" Type="http://schemas.openxmlformats.org/officeDocument/2006/relationships/notesSlide" Target="../notesSlides/notesSlide2.xml"/><Relationship Id="rId16" Type="http://schemas.openxmlformats.org/officeDocument/2006/relationships/image" Target="../media/image22.jpeg"/><Relationship Id="rId20" Type="http://schemas.openxmlformats.org/officeDocument/2006/relationships/image" Target="../media/image26.png"/><Relationship Id="rId1" Type="http://schemas.openxmlformats.org/officeDocument/2006/relationships/slideLayout" Target="../slideLayouts/slideLayout57.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jpeg"/><Relationship Id="rId15" Type="http://schemas.openxmlformats.org/officeDocument/2006/relationships/image" Target="../media/image21.png"/><Relationship Id="rId10" Type="http://schemas.openxmlformats.org/officeDocument/2006/relationships/image" Target="../media/image16.png"/><Relationship Id="rId19" Type="http://schemas.openxmlformats.org/officeDocument/2006/relationships/image" Target="../media/image25.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png"/></Relationships>
</file>

<file path=ppt/slides/_rels/slide4.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tags" Target="../tags/tag8.xml"/><Relationship Id="rId7" Type="http://schemas.openxmlformats.org/officeDocument/2006/relationships/oleObject" Target="../embeddings/oleObject4.bin"/><Relationship Id="rId12" Type="http://schemas.openxmlformats.org/officeDocument/2006/relationships/hyperlink" Target="https://bank.gov.ua/admin_uploads/article/Macroeconomic_Forecast_table_2023_Q2_en.xlsx?v=4" TargetMode="Externa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slideLayout" Target="../slideLayouts/slideLayout3.xml"/><Relationship Id="rId11" Type="http://schemas.openxmlformats.org/officeDocument/2006/relationships/hyperlink" Target="https://ukrstat.gov.ua/operativ/operativ2004/vvp/ind_vvp/ind_vvp_u/arh_indvvp.html" TargetMode="External"/><Relationship Id="rId5" Type="http://schemas.openxmlformats.org/officeDocument/2006/relationships/tags" Target="../tags/tag10.xml"/><Relationship Id="rId10" Type="http://schemas.openxmlformats.org/officeDocument/2006/relationships/hyperlink" Target="https://ces.org.ua/en/tracker-economy-during-the-war/" TargetMode="External"/><Relationship Id="rId4" Type="http://schemas.openxmlformats.org/officeDocument/2006/relationships/tags" Target="../tags/tag9.xml"/><Relationship Id="rId9" Type="http://schemas.openxmlformats.org/officeDocument/2006/relationships/image" Target="../media/image27.png"/></Relationships>
</file>

<file path=ppt/slides/_rels/slide5.xml.rels><?xml version="1.0" encoding="UTF-8" standalone="yes"?>
<Relationships xmlns="http://schemas.openxmlformats.org/package/2006/relationships"><Relationship Id="rId8" Type="http://schemas.openxmlformats.org/officeDocument/2006/relationships/hyperlink" Target="https://www.ifw-kiel.de/topics/war-against-ukraine/ukraine-support-tracker/" TargetMode="External"/><Relationship Id="rId3" Type="http://schemas.openxmlformats.org/officeDocument/2006/relationships/oleObject" Target="../embeddings/oleObject5.bin"/><Relationship Id="rId7" Type="http://schemas.openxmlformats.org/officeDocument/2006/relationships/hyperlink" Target="https://mof.gov.ua/en/news/ukraines_state_budget_financing_since_the_beginning_of_the_full-scale_war-3435" TargetMode="External"/><Relationship Id="rId2" Type="http://schemas.openxmlformats.org/officeDocument/2006/relationships/slideLayout" Target="../slideLayouts/slideLayout3.xml"/><Relationship Id="rId1" Type="http://schemas.openxmlformats.org/officeDocument/2006/relationships/tags" Target="../tags/tag11.xml"/><Relationship Id="rId6" Type="http://schemas.openxmlformats.org/officeDocument/2006/relationships/hyperlink" Target="https://ces.org.ua/en/tracker-economy-during-the-war/" TargetMode="External"/><Relationship Id="rId5" Type="http://schemas.openxmlformats.org/officeDocument/2006/relationships/hyperlink" Target="https://ces.org.ua/en/economy-tracker-special-edition/" TargetMode="External"/><Relationship Id="rId4" Type="http://schemas.openxmlformats.org/officeDocument/2006/relationships/image" Target="../media/image1.emf"/></Relationships>
</file>

<file path=ppt/slides/_rels/slide6.xml.rels><?xml version="1.0" encoding="UTF-8" standalone="yes"?>
<Relationships xmlns="http://schemas.openxmlformats.org/package/2006/relationships"><Relationship Id="rId26" Type="http://schemas.openxmlformats.org/officeDocument/2006/relationships/tags" Target="../tags/tag37.xml"/><Relationship Id="rId117" Type="http://schemas.openxmlformats.org/officeDocument/2006/relationships/tags" Target="../tags/tag128.xml"/><Relationship Id="rId21" Type="http://schemas.openxmlformats.org/officeDocument/2006/relationships/tags" Target="../tags/tag32.xml"/><Relationship Id="rId42" Type="http://schemas.openxmlformats.org/officeDocument/2006/relationships/tags" Target="../tags/tag53.xml"/><Relationship Id="rId47" Type="http://schemas.openxmlformats.org/officeDocument/2006/relationships/tags" Target="../tags/tag58.xml"/><Relationship Id="rId63" Type="http://schemas.openxmlformats.org/officeDocument/2006/relationships/tags" Target="../tags/tag74.xml"/><Relationship Id="rId68" Type="http://schemas.openxmlformats.org/officeDocument/2006/relationships/tags" Target="../tags/tag79.xml"/><Relationship Id="rId84" Type="http://schemas.openxmlformats.org/officeDocument/2006/relationships/tags" Target="../tags/tag95.xml"/><Relationship Id="rId89" Type="http://schemas.openxmlformats.org/officeDocument/2006/relationships/tags" Target="../tags/tag100.xml"/><Relationship Id="rId112" Type="http://schemas.openxmlformats.org/officeDocument/2006/relationships/tags" Target="../tags/tag123.xml"/><Relationship Id="rId16" Type="http://schemas.openxmlformats.org/officeDocument/2006/relationships/tags" Target="../tags/tag27.xml"/><Relationship Id="rId107" Type="http://schemas.openxmlformats.org/officeDocument/2006/relationships/tags" Target="../tags/tag118.xml"/><Relationship Id="rId11" Type="http://schemas.openxmlformats.org/officeDocument/2006/relationships/tags" Target="../tags/tag22.xml"/><Relationship Id="rId32" Type="http://schemas.openxmlformats.org/officeDocument/2006/relationships/tags" Target="../tags/tag43.xml"/><Relationship Id="rId37" Type="http://schemas.openxmlformats.org/officeDocument/2006/relationships/tags" Target="../tags/tag48.xml"/><Relationship Id="rId53" Type="http://schemas.openxmlformats.org/officeDocument/2006/relationships/tags" Target="../tags/tag64.xml"/><Relationship Id="rId58" Type="http://schemas.openxmlformats.org/officeDocument/2006/relationships/tags" Target="../tags/tag69.xml"/><Relationship Id="rId74" Type="http://schemas.openxmlformats.org/officeDocument/2006/relationships/tags" Target="../tags/tag85.xml"/><Relationship Id="rId79" Type="http://schemas.openxmlformats.org/officeDocument/2006/relationships/tags" Target="../tags/tag90.xml"/><Relationship Id="rId102" Type="http://schemas.openxmlformats.org/officeDocument/2006/relationships/tags" Target="../tags/tag113.xml"/><Relationship Id="rId123" Type="http://schemas.openxmlformats.org/officeDocument/2006/relationships/chart" Target="../charts/chart1.xml"/><Relationship Id="rId5" Type="http://schemas.openxmlformats.org/officeDocument/2006/relationships/tags" Target="../tags/tag16.xml"/><Relationship Id="rId90" Type="http://schemas.openxmlformats.org/officeDocument/2006/relationships/tags" Target="../tags/tag101.xml"/><Relationship Id="rId95" Type="http://schemas.openxmlformats.org/officeDocument/2006/relationships/tags" Target="../tags/tag106.xml"/><Relationship Id="rId22" Type="http://schemas.openxmlformats.org/officeDocument/2006/relationships/tags" Target="../tags/tag33.xml"/><Relationship Id="rId27" Type="http://schemas.openxmlformats.org/officeDocument/2006/relationships/tags" Target="../tags/tag38.xml"/><Relationship Id="rId43" Type="http://schemas.openxmlformats.org/officeDocument/2006/relationships/tags" Target="../tags/tag54.xml"/><Relationship Id="rId48" Type="http://schemas.openxmlformats.org/officeDocument/2006/relationships/tags" Target="../tags/tag59.xml"/><Relationship Id="rId64" Type="http://schemas.openxmlformats.org/officeDocument/2006/relationships/tags" Target="../tags/tag75.xml"/><Relationship Id="rId69" Type="http://schemas.openxmlformats.org/officeDocument/2006/relationships/tags" Target="../tags/tag80.xml"/><Relationship Id="rId113" Type="http://schemas.openxmlformats.org/officeDocument/2006/relationships/tags" Target="../tags/tag124.xml"/><Relationship Id="rId118" Type="http://schemas.openxmlformats.org/officeDocument/2006/relationships/tags" Target="../tags/tag129.xml"/><Relationship Id="rId80" Type="http://schemas.openxmlformats.org/officeDocument/2006/relationships/tags" Target="../tags/tag91.xml"/><Relationship Id="rId85" Type="http://schemas.openxmlformats.org/officeDocument/2006/relationships/tags" Target="../tags/tag96.xml"/><Relationship Id="rId12" Type="http://schemas.openxmlformats.org/officeDocument/2006/relationships/tags" Target="../tags/tag23.xml"/><Relationship Id="rId17" Type="http://schemas.openxmlformats.org/officeDocument/2006/relationships/tags" Target="../tags/tag28.xml"/><Relationship Id="rId33" Type="http://schemas.openxmlformats.org/officeDocument/2006/relationships/tags" Target="../tags/tag44.xml"/><Relationship Id="rId38" Type="http://schemas.openxmlformats.org/officeDocument/2006/relationships/tags" Target="../tags/tag49.xml"/><Relationship Id="rId59" Type="http://schemas.openxmlformats.org/officeDocument/2006/relationships/tags" Target="../tags/tag70.xml"/><Relationship Id="rId103" Type="http://schemas.openxmlformats.org/officeDocument/2006/relationships/tags" Target="../tags/tag114.xml"/><Relationship Id="rId108" Type="http://schemas.openxmlformats.org/officeDocument/2006/relationships/tags" Target="../tags/tag119.xml"/><Relationship Id="rId124" Type="http://schemas.openxmlformats.org/officeDocument/2006/relationships/hyperlink" Target="https://www.ukrstat.gov.ua/operativ/operativ2007/ct/isc/isc_u/arh_iscpm_u.html" TargetMode="External"/><Relationship Id="rId54" Type="http://schemas.openxmlformats.org/officeDocument/2006/relationships/tags" Target="../tags/tag65.xml"/><Relationship Id="rId70" Type="http://schemas.openxmlformats.org/officeDocument/2006/relationships/tags" Target="../tags/tag81.xml"/><Relationship Id="rId75" Type="http://schemas.openxmlformats.org/officeDocument/2006/relationships/tags" Target="../tags/tag86.xml"/><Relationship Id="rId91" Type="http://schemas.openxmlformats.org/officeDocument/2006/relationships/tags" Target="../tags/tag102.xml"/><Relationship Id="rId96" Type="http://schemas.openxmlformats.org/officeDocument/2006/relationships/tags" Target="../tags/tag107.xml"/><Relationship Id="rId1" Type="http://schemas.openxmlformats.org/officeDocument/2006/relationships/tags" Target="../tags/tag12.xml"/><Relationship Id="rId6" Type="http://schemas.openxmlformats.org/officeDocument/2006/relationships/tags" Target="../tags/tag17.xml"/><Relationship Id="rId23" Type="http://schemas.openxmlformats.org/officeDocument/2006/relationships/tags" Target="../tags/tag34.xml"/><Relationship Id="rId28" Type="http://schemas.openxmlformats.org/officeDocument/2006/relationships/tags" Target="../tags/tag39.xml"/><Relationship Id="rId49" Type="http://schemas.openxmlformats.org/officeDocument/2006/relationships/tags" Target="../tags/tag60.xml"/><Relationship Id="rId114" Type="http://schemas.openxmlformats.org/officeDocument/2006/relationships/tags" Target="../tags/tag125.xml"/><Relationship Id="rId119" Type="http://schemas.openxmlformats.org/officeDocument/2006/relationships/tags" Target="../tags/tag130.xml"/><Relationship Id="rId44" Type="http://schemas.openxmlformats.org/officeDocument/2006/relationships/tags" Target="../tags/tag55.xml"/><Relationship Id="rId60" Type="http://schemas.openxmlformats.org/officeDocument/2006/relationships/tags" Target="../tags/tag71.xml"/><Relationship Id="rId65" Type="http://schemas.openxmlformats.org/officeDocument/2006/relationships/tags" Target="../tags/tag76.xml"/><Relationship Id="rId81" Type="http://schemas.openxmlformats.org/officeDocument/2006/relationships/tags" Target="../tags/tag92.xml"/><Relationship Id="rId86" Type="http://schemas.openxmlformats.org/officeDocument/2006/relationships/tags" Target="../tags/tag97.xml"/><Relationship Id="rId4" Type="http://schemas.openxmlformats.org/officeDocument/2006/relationships/tags" Target="../tags/tag15.xml"/><Relationship Id="rId9" Type="http://schemas.openxmlformats.org/officeDocument/2006/relationships/tags" Target="../tags/tag20.xml"/><Relationship Id="rId13" Type="http://schemas.openxmlformats.org/officeDocument/2006/relationships/tags" Target="../tags/tag24.xml"/><Relationship Id="rId18" Type="http://schemas.openxmlformats.org/officeDocument/2006/relationships/tags" Target="../tags/tag29.xml"/><Relationship Id="rId39" Type="http://schemas.openxmlformats.org/officeDocument/2006/relationships/tags" Target="../tags/tag50.xml"/><Relationship Id="rId109" Type="http://schemas.openxmlformats.org/officeDocument/2006/relationships/tags" Target="../tags/tag120.xml"/><Relationship Id="rId34" Type="http://schemas.openxmlformats.org/officeDocument/2006/relationships/tags" Target="../tags/tag45.xml"/><Relationship Id="rId50" Type="http://schemas.openxmlformats.org/officeDocument/2006/relationships/tags" Target="../tags/tag61.xml"/><Relationship Id="rId55" Type="http://schemas.openxmlformats.org/officeDocument/2006/relationships/tags" Target="../tags/tag66.xml"/><Relationship Id="rId76" Type="http://schemas.openxmlformats.org/officeDocument/2006/relationships/tags" Target="../tags/tag87.xml"/><Relationship Id="rId97" Type="http://schemas.openxmlformats.org/officeDocument/2006/relationships/tags" Target="../tags/tag108.xml"/><Relationship Id="rId104" Type="http://schemas.openxmlformats.org/officeDocument/2006/relationships/tags" Target="../tags/tag115.xml"/><Relationship Id="rId120" Type="http://schemas.openxmlformats.org/officeDocument/2006/relationships/slideLayout" Target="../slideLayouts/slideLayout3.xml"/><Relationship Id="rId7" Type="http://schemas.openxmlformats.org/officeDocument/2006/relationships/tags" Target="../tags/tag18.xml"/><Relationship Id="rId71" Type="http://schemas.openxmlformats.org/officeDocument/2006/relationships/tags" Target="../tags/tag82.xml"/><Relationship Id="rId92" Type="http://schemas.openxmlformats.org/officeDocument/2006/relationships/tags" Target="../tags/tag103.xml"/><Relationship Id="rId2" Type="http://schemas.openxmlformats.org/officeDocument/2006/relationships/tags" Target="../tags/tag13.xml"/><Relationship Id="rId29" Type="http://schemas.openxmlformats.org/officeDocument/2006/relationships/tags" Target="../tags/tag40.xml"/><Relationship Id="rId24" Type="http://schemas.openxmlformats.org/officeDocument/2006/relationships/tags" Target="../tags/tag35.xml"/><Relationship Id="rId40" Type="http://schemas.openxmlformats.org/officeDocument/2006/relationships/tags" Target="../tags/tag51.xml"/><Relationship Id="rId45" Type="http://schemas.openxmlformats.org/officeDocument/2006/relationships/tags" Target="../tags/tag56.xml"/><Relationship Id="rId66" Type="http://schemas.openxmlformats.org/officeDocument/2006/relationships/tags" Target="../tags/tag77.xml"/><Relationship Id="rId87" Type="http://schemas.openxmlformats.org/officeDocument/2006/relationships/tags" Target="../tags/tag98.xml"/><Relationship Id="rId110" Type="http://schemas.openxmlformats.org/officeDocument/2006/relationships/tags" Target="../tags/tag121.xml"/><Relationship Id="rId115" Type="http://schemas.openxmlformats.org/officeDocument/2006/relationships/tags" Target="../tags/tag126.xml"/><Relationship Id="rId61" Type="http://schemas.openxmlformats.org/officeDocument/2006/relationships/tags" Target="../tags/tag72.xml"/><Relationship Id="rId82" Type="http://schemas.openxmlformats.org/officeDocument/2006/relationships/tags" Target="../tags/tag93.xml"/><Relationship Id="rId19" Type="http://schemas.openxmlformats.org/officeDocument/2006/relationships/tags" Target="../tags/tag30.xml"/><Relationship Id="rId14" Type="http://schemas.openxmlformats.org/officeDocument/2006/relationships/tags" Target="../tags/tag25.xml"/><Relationship Id="rId30" Type="http://schemas.openxmlformats.org/officeDocument/2006/relationships/tags" Target="../tags/tag41.xml"/><Relationship Id="rId35" Type="http://schemas.openxmlformats.org/officeDocument/2006/relationships/tags" Target="../tags/tag46.xml"/><Relationship Id="rId56" Type="http://schemas.openxmlformats.org/officeDocument/2006/relationships/tags" Target="../tags/tag67.xml"/><Relationship Id="rId77" Type="http://schemas.openxmlformats.org/officeDocument/2006/relationships/tags" Target="../tags/tag88.xml"/><Relationship Id="rId100" Type="http://schemas.openxmlformats.org/officeDocument/2006/relationships/tags" Target="../tags/tag111.xml"/><Relationship Id="rId105" Type="http://schemas.openxmlformats.org/officeDocument/2006/relationships/tags" Target="../tags/tag116.xml"/><Relationship Id="rId8" Type="http://schemas.openxmlformats.org/officeDocument/2006/relationships/tags" Target="../tags/tag19.xml"/><Relationship Id="rId51" Type="http://schemas.openxmlformats.org/officeDocument/2006/relationships/tags" Target="../tags/tag62.xml"/><Relationship Id="rId72" Type="http://schemas.openxmlformats.org/officeDocument/2006/relationships/tags" Target="../tags/tag83.xml"/><Relationship Id="rId93" Type="http://schemas.openxmlformats.org/officeDocument/2006/relationships/tags" Target="../tags/tag104.xml"/><Relationship Id="rId98" Type="http://schemas.openxmlformats.org/officeDocument/2006/relationships/tags" Target="../tags/tag109.xml"/><Relationship Id="rId121" Type="http://schemas.openxmlformats.org/officeDocument/2006/relationships/oleObject" Target="../embeddings/oleObject6.bin"/><Relationship Id="rId3" Type="http://schemas.openxmlformats.org/officeDocument/2006/relationships/tags" Target="../tags/tag14.xml"/><Relationship Id="rId25" Type="http://schemas.openxmlformats.org/officeDocument/2006/relationships/tags" Target="../tags/tag36.xml"/><Relationship Id="rId46" Type="http://schemas.openxmlformats.org/officeDocument/2006/relationships/tags" Target="../tags/tag57.xml"/><Relationship Id="rId67" Type="http://schemas.openxmlformats.org/officeDocument/2006/relationships/tags" Target="../tags/tag78.xml"/><Relationship Id="rId116" Type="http://schemas.openxmlformats.org/officeDocument/2006/relationships/tags" Target="../tags/tag127.xml"/><Relationship Id="rId20" Type="http://schemas.openxmlformats.org/officeDocument/2006/relationships/tags" Target="../tags/tag31.xml"/><Relationship Id="rId41" Type="http://schemas.openxmlformats.org/officeDocument/2006/relationships/tags" Target="../tags/tag52.xml"/><Relationship Id="rId62" Type="http://schemas.openxmlformats.org/officeDocument/2006/relationships/tags" Target="../tags/tag73.xml"/><Relationship Id="rId83" Type="http://schemas.openxmlformats.org/officeDocument/2006/relationships/tags" Target="../tags/tag94.xml"/><Relationship Id="rId88" Type="http://schemas.openxmlformats.org/officeDocument/2006/relationships/tags" Target="../tags/tag99.xml"/><Relationship Id="rId111" Type="http://schemas.openxmlformats.org/officeDocument/2006/relationships/tags" Target="../tags/tag122.xml"/><Relationship Id="rId15" Type="http://schemas.openxmlformats.org/officeDocument/2006/relationships/tags" Target="../tags/tag26.xml"/><Relationship Id="rId36" Type="http://schemas.openxmlformats.org/officeDocument/2006/relationships/tags" Target="../tags/tag47.xml"/><Relationship Id="rId57" Type="http://schemas.openxmlformats.org/officeDocument/2006/relationships/tags" Target="../tags/tag68.xml"/><Relationship Id="rId106" Type="http://schemas.openxmlformats.org/officeDocument/2006/relationships/tags" Target="../tags/tag117.xml"/><Relationship Id="rId10" Type="http://schemas.openxmlformats.org/officeDocument/2006/relationships/tags" Target="../tags/tag21.xml"/><Relationship Id="rId31" Type="http://schemas.openxmlformats.org/officeDocument/2006/relationships/tags" Target="../tags/tag42.xml"/><Relationship Id="rId52" Type="http://schemas.openxmlformats.org/officeDocument/2006/relationships/tags" Target="../tags/tag63.xml"/><Relationship Id="rId73" Type="http://schemas.openxmlformats.org/officeDocument/2006/relationships/tags" Target="../tags/tag84.xml"/><Relationship Id="rId78" Type="http://schemas.openxmlformats.org/officeDocument/2006/relationships/tags" Target="../tags/tag89.xml"/><Relationship Id="rId94" Type="http://schemas.openxmlformats.org/officeDocument/2006/relationships/tags" Target="../tags/tag105.xml"/><Relationship Id="rId99" Type="http://schemas.openxmlformats.org/officeDocument/2006/relationships/tags" Target="../tags/tag110.xml"/><Relationship Id="rId101" Type="http://schemas.openxmlformats.org/officeDocument/2006/relationships/tags" Target="../tags/tag112.xml"/><Relationship Id="rId122" Type="http://schemas.openxmlformats.org/officeDocument/2006/relationships/image" Target="../media/image1.emf"/></Relationships>
</file>

<file path=ppt/slides/_rels/slide7.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9.svg"/><Relationship Id="rId7" Type="http://schemas.openxmlformats.org/officeDocument/2006/relationships/image" Target="../media/image32.svg"/><Relationship Id="rId2" Type="http://schemas.openxmlformats.org/officeDocument/2006/relationships/image" Target="../media/image28.png"/><Relationship Id="rId1" Type="http://schemas.openxmlformats.org/officeDocument/2006/relationships/slideLayout" Target="../slideLayouts/slideLayout4.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chart" Target="../charts/chart2.xml"/><Relationship Id="rId9" Type="http://schemas.openxmlformats.org/officeDocument/2006/relationships/image" Target="../media/image34.svg"/></Relationships>
</file>

<file path=ppt/slides/_rels/slide8.xml.rels><?xml version="1.0" encoding="UTF-8" standalone="yes"?>
<Relationships xmlns="http://schemas.openxmlformats.org/package/2006/relationships"><Relationship Id="rId2" Type="http://schemas.openxmlformats.org/officeDocument/2006/relationships/hyperlink" Target="https://www.accountor.com/en/ukraine" TargetMode="Externa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B409EBF7-F6F4-433A-B32A-F9672B591AD2}"/>
              </a:ext>
            </a:extLst>
          </p:cNvPr>
          <p:cNvGraphicFramePr>
            <a:graphicFrameLocks noChangeAspect="1"/>
          </p:cNvGraphicFramePr>
          <p:nvPr>
            <p:custDataLst>
              <p:tags r:id="rId1"/>
            </p:custDataLst>
            <p:extLst>
              <p:ext uri="{D42A27DB-BD31-4B8C-83A1-F6EECF244321}">
                <p14:modId xmlns:p14="http://schemas.microsoft.com/office/powerpoint/2010/main" val="19597655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06" imgH="306" progId="TCLayout.ActiveDocument.1">
                  <p:embed/>
                </p:oleObj>
              </mc:Choice>
              <mc:Fallback>
                <p:oleObj name="think-cell Slide" r:id="rId4" imgW="306" imgH="306" progId="TCLayout.ActiveDocument.1">
                  <p:embed/>
                  <p:pic>
                    <p:nvPicPr>
                      <p:cNvPr id="4" name="think-cell data - do not delete" hidden="1">
                        <a:extLst>
                          <a:ext uri="{FF2B5EF4-FFF2-40B4-BE49-F238E27FC236}">
                            <a16:creationId xmlns:a16="http://schemas.microsoft.com/office/drawing/2014/main" id="{B409EBF7-F6F4-433A-B32A-F9672B591AD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Otsikko 1">
            <a:extLst>
              <a:ext uri="{FF2B5EF4-FFF2-40B4-BE49-F238E27FC236}">
                <a16:creationId xmlns:a16="http://schemas.microsoft.com/office/drawing/2014/main" id="{C91FBD59-F5AA-46CF-ABD7-1087AFC38012}"/>
              </a:ext>
            </a:extLst>
          </p:cNvPr>
          <p:cNvSpPr>
            <a:spLocks noGrp="1"/>
          </p:cNvSpPr>
          <p:nvPr>
            <p:ph type="ctrTitle"/>
          </p:nvPr>
        </p:nvSpPr>
        <p:spPr>
          <a:xfrm>
            <a:off x="1906287" y="8901460"/>
            <a:ext cx="18101734" cy="2718408"/>
          </a:xfrm>
        </p:spPr>
        <p:txBody>
          <a:bodyPr vert="horz">
            <a:noAutofit/>
          </a:bodyPr>
          <a:lstStyle/>
          <a:p>
            <a:pPr algn="ctr"/>
            <a:r>
              <a:rPr lang="et-EE" sz="6600" dirty="0">
                <a:latin typeface="Arial"/>
                <a:cs typeface="Arial"/>
              </a:rPr>
              <a:t>Ukraine market </a:t>
            </a:r>
            <a:r>
              <a:rPr lang="et-EE" sz="6600" dirty="0" err="1">
                <a:latin typeface="Arial"/>
                <a:cs typeface="Arial"/>
              </a:rPr>
              <a:t>review</a:t>
            </a:r>
            <a:br>
              <a:rPr lang="et-EE" sz="6600" dirty="0">
                <a:latin typeface="Arial"/>
                <a:cs typeface="Arial"/>
              </a:rPr>
            </a:br>
            <a:endParaRPr lang="fi-FI" sz="6600" dirty="0"/>
          </a:p>
        </p:txBody>
      </p:sp>
      <p:sp>
        <p:nvSpPr>
          <p:cNvPr id="5" name="Alaotsikko 2">
            <a:extLst>
              <a:ext uri="{FF2B5EF4-FFF2-40B4-BE49-F238E27FC236}">
                <a16:creationId xmlns:a16="http://schemas.microsoft.com/office/drawing/2014/main" id="{93A25A42-BC1C-4F3C-99A5-5C2A60515B5D}"/>
              </a:ext>
            </a:extLst>
          </p:cNvPr>
          <p:cNvSpPr txBox="1">
            <a:spLocks/>
          </p:cNvSpPr>
          <p:nvPr/>
        </p:nvSpPr>
        <p:spPr>
          <a:xfrm>
            <a:off x="3139060" y="11484401"/>
            <a:ext cx="15568455" cy="1909503"/>
          </a:xfrm>
          <a:prstGeom prst="rect">
            <a:avLst/>
          </a:prstGeom>
        </p:spPr>
        <p:txBody>
          <a:bodyPr vert="horz" lIns="182832" tIns="91416" rIns="182832" bIns="91416"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lgn="ctr" defTabSz="914171">
              <a:spcBef>
                <a:spcPts val="2000"/>
              </a:spcBef>
              <a:buClr>
                <a:srgbClr val="C48A5B"/>
              </a:buClr>
              <a:defRPr/>
            </a:pPr>
            <a:r>
              <a:rPr lang="et-EE" sz="3599" dirty="0" err="1">
                <a:solidFill>
                  <a:prstClr val="black">
                    <a:lumMod val="50000"/>
                    <a:lumOff val="50000"/>
                  </a:prstClr>
                </a:solidFill>
                <a:latin typeface="Arial" panose="020B0604020202020204" pitchFamily="34" charset="0"/>
                <a:cs typeface="Arial" panose="020B0604020202020204" pitchFamily="34" charset="0"/>
              </a:rPr>
              <a:t>March</a:t>
            </a:r>
            <a:r>
              <a:rPr lang="et-EE" sz="3599" dirty="0">
                <a:solidFill>
                  <a:prstClr val="black">
                    <a:lumMod val="50000"/>
                    <a:lumOff val="50000"/>
                  </a:prstClr>
                </a:solidFill>
                <a:latin typeface="Arial" panose="020B0604020202020204" pitchFamily="34" charset="0"/>
                <a:cs typeface="Arial" panose="020B0604020202020204" pitchFamily="34" charset="0"/>
              </a:rPr>
              <a:t> 2025</a:t>
            </a:r>
          </a:p>
        </p:txBody>
      </p:sp>
    </p:spTree>
    <p:extLst>
      <p:ext uri="{BB962C8B-B14F-4D97-AF65-F5344CB8AC3E}">
        <p14:creationId xmlns:p14="http://schemas.microsoft.com/office/powerpoint/2010/main" val="24090003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6359B978-ED49-41BD-BB68-F9FC25D60822}"/>
              </a:ext>
            </a:extLst>
          </p:cNvPr>
          <p:cNvGraphicFramePr>
            <a:graphicFrameLocks noChangeAspect="1"/>
          </p:cNvGraphicFramePr>
          <p:nvPr>
            <p:custDataLst>
              <p:tags r:id="rId1"/>
            </p:custDataLst>
            <p:extLst>
              <p:ext uri="{D42A27DB-BD31-4B8C-83A1-F6EECF244321}">
                <p14:modId xmlns:p14="http://schemas.microsoft.com/office/powerpoint/2010/main" val="7653165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2D059926-BAF9-411A-BF37-E86F540E14BE}"/>
              </a:ext>
            </a:extLst>
          </p:cNvPr>
          <p:cNvSpPr>
            <a:spLocks noGrp="1"/>
          </p:cNvSpPr>
          <p:nvPr>
            <p:ph type="title"/>
          </p:nvPr>
        </p:nvSpPr>
        <p:spPr>
          <a:xfrm>
            <a:off x="640800" y="532800"/>
            <a:ext cx="17188859" cy="2641600"/>
          </a:xfrm>
        </p:spPr>
        <p:txBody>
          <a:bodyPr vert="horz" lIns="91440" tIns="45720" rIns="91440" bIns="45720" rtlCol="0" anchor="t">
            <a:normAutofit/>
          </a:bodyPr>
          <a:lstStyle/>
          <a:p>
            <a:pPr defTabSz="914171">
              <a:spcBef>
                <a:spcPct val="0"/>
              </a:spcBef>
            </a:pPr>
            <a:r>
              <a:rPr lang="et-EE" sz="5400" kern="1200" dirty="0">
                <a:latin typeface="Arial" panose="020B0604020202020204" pitchFamily="34" charset="0"/>
                <a:ea typeface="+mj-ea"/>
                <a:cs typeface="Arial" panose="020B0604020202020204" pitchFamily="34" charset="0"/>
              </a:rPr>
              <a:t>Nordic </a:t>
            </a:r>
            <a:r>
              <a:rPr lang="et-EE" sz="5400" kern="1200" dirty="0" err="1">
                <a:latin typeface="Arial" panose="020B0604020202020204" pitchFamily="34" charset="0"/>
                <a:ea typeface="+mj-ea"/>
                <a:cs typeface="Arial" panose="020B0604020202020204" pitchFamily="34" charset="0"/>
              </a:rPr>
              <a:t>approach</a:t>
            </a:r>
            <a:endParaRPr lang="en-GB" sz="5400" kern="1200" dirty="0">
              <a:latin typeface="Arial" panose="020B0604020202020204" pitchFamily="34" charset="0"/>
              <a:ea typeface="+mj-ea"/>
              <a:cs typeface="Arial" panose="020B0604020202020204" pitchFamily="34" charset="0"/>
            </a:endParaRPr>
          </a:p>
        </p:txBody>
      </p:sp>
      <p:sp>
        <p:nvSpPr>
          <p:cNvPr id="3" name="Text Placeholder 2">
            <a:extLst>
              <a:ext uri="{FF2B5EF4-FFF2-40B4-BE49-F238E27FC236}">
                <a16:creationId xmlns:a16="http://schemas.microsoft.com/office/drawing/2014/main" id="{C038853B-77D9-496D-9D2B-03F0E5046262}"/>
              </a:ext>
            </a:extLst>
          </p:cNvPr>
          <p:cNvSpPr>
            <a:spLocks noGrp="1"/>
          </p:cNvSpPr>
          <p:nvPr>
            <p:ph type="body" idx="1"/>
          </p:nvPr>
        </p:nvSpPr>
        <p:spPr>
          <a:xfrm>
            <a:off x="906843" y="2843005"/>
            <a:ext cx="10980357" cy="5539938"/>
          </a:xfrm>
          <a:noFill/>
        </p:spPr>
        <p:txBody>
          <a:bodyPr wrap="square">
            <a:spAutoFit/>
          </a:bodyPr>
          <a:lstStyle/>
          <a:p>
            <a:pPr marL="0" defTabSz="457200">
              <a:spcBef>
                <a:spcPts val="3600"/>
              </a:spcBef>
              <a:buClr>
                <a:schemeClr val="accent5"/>
              </a:buClr>
            </a:pPr>
            <a:r>
              <a:rPr lang="en-GB" sz="2400" kern="1200" dirty="0">
                <a:latin typeface="Arial" panose="020B0604020202020204" pitchFamily="34" charset="0"/>
                <a:ea typeface="+mn-ea"/>
                <a:cs typeface="Arial" panose="020B0604020202020204" pitchFamily="34" charset="0"/>
              </a:rPr>
              <a:t>Insights gleaned from interviews with enterprises suggest that navigating the challenges without compromising governance principles is possible – The key lies in careful partner selection, incremental progress, and keeping the capex on a reasonable level. </a:t>
            </a:r>
            <a:endParaRPr lang="et-EE" sz="2400" kern="1200" dirty="0">
              <a:latin typeface="Arial" panose="020B0604020202020204" pitchFamily="34" charset="0"/>
              <a:ea typeface="+mn-ea"/>
              <a:cs typeface="Arial" panose="020B0604020202020204" pitchFamily="34" charset="0"/>
            </a:endParaRPr>
          </a:p>
          <a:p>
            <a:pPr marL="0" defTabSz="457200">
              <a:spcBef>
                <a:spcPts val="3600"/>
              </a:spcBef>
              <a:buClr>
                <a:schemeClr val="accent5"/>
              </a:buClr>
            </a:pPr>
            <a:r>
              <a:rPr lang="en-GB" sz="2400" kern="1200" dirty="0">
                <a:latin typeface="Arial" panose="020B0604020202020204" pitchFamily="34" charset="0"/>
                <a:ea typeface="+mn-ea"/>
                <a:cs typeface="Arial" panose="020B0604020202020204" pitchFamily="34" charset="0"/>
              </a:rPr>
              <a:t>The prevailing approach among mid-size Finnish businesses involves selling through dealers. Many companies</a:t>
            </a:r>
            <a:r>
              <a:rPr lang="et-EE" sz="2400" kern="1200" dirty="0">
                <a:latin typeface="Arial" panose="020B0604020202020204" pitchFamily="34" charset="0"/>
                <a:ea typeface="+mn-ea"/>
                <a:cs typeface="Arial" panose="020B0604020202020204" pitchFamily="34" charset="0"/>
              </a:rPr>
              <a:t> </a:t>
            </a:r>
            <a:r>
              <a:rPr lang="et-EE" sz="2400" kern="1200" dirty="0" err="1">
                <a:latin typeface="Arial" panose="020B0604020202020204" pitchFamily="34" charset="0"/>
                <a:ea typeface="+mn-ea"/>
                <a:cs typeface="Arial" panose="020B0604020202020204" pitchFamily="34" charset="0"/>
              </a:rPr>
              <a:t>from</a:t>
            </a:r>
            <a:r>
              <a:rPr lang="et-EE" sz="2400" kern="1200" dirty="0">
                <a:latin typeface="Arial" panose="020B0604020202020204" pitchFamily="34" charset="0"/>
                <a:ea typeface="+mn-ea"/>
                <a:cs typeface="Arial" panose="020B0604020202020204" pitchFamily="34" charset="0"/>
              </a:rPr>
              <a:t> </a:t>
            </a:r>
            <a:r>
              <a:rPr lang="et-EE" sz="2400" kern="1200" dirty="0" err="1">
                <a:latin typeface="Arial" panose="020B0604020202020204" pitchFamily="34" charset="0"/>
                <a:ea typeface="+mn-ea"/>
                <a:cs typeface="Arial" panose="020B0604020202020204" pitchFamily="34" charset="0"/>
              </a:rPr>
              <a:t>the</a:t>
            </a:r>
            <a:r>
              <a:rPr lang="et-EE" sz="2400" kern="1200" dirty="0">
                <a:latin typeface="Arial" panose="020B0604020202020204" pitchFamily="34" charset="0"/>
                <a:ea typeface="+mn-ea"/>
                <a:cs typeface="Arial" panose="020B0604020202020204" pitchFamily="34" charset="0"/>
              </a:rPr>
              <a:t> </a:t>
            </a:r>
            <a:r>
              <a:rPr lang="et-EE" sz="2400" kern="1200" dirty="0" err="1">
                <a:latin typeface="Arial" panose="020B0604020202020204" pitchFamily="34" charset="0"/>
                <a:ea typeface="+mn-ea"/>
                <a:cs typeface="Arial" panose="020B0604020202020204" pitchFamily="34" charset="0"/>
              </a:rPr>
              <a:t>construction</a:t>
            </a:r>
            <a:r>
              <a:rPr lang="et-EE" sz="2400" kern="1200" dirty="0">
                <a:latin typeface="Arial" panose="020B0604020202020204" pitchFamily="34" charset="0"/>
                <a:ea typeface="+mn-ea"/>
                <a:cs typeface="Arial" panose="020B0604020202020204" pitchFamily="34" charset="0"/>
              </a:rPr>
              <a:t> and </a:t>
            </a:r>
            <a:r>
              <a:rPr lang="et-EE" sz="2400" kern="1200" dirty="0" err="1">
                <a:latin typeface="Arial" panose="020B0604020202020204" pitchFamily="34" charset="0"/>
                <a:ea typeface="+mn-ea"/>
                <a:cs typeface="Arial" panose="020B0604020202020204" pitchFamily="34" charset="0"/>
              </a:rPr>
              <a:t>construction</a:t>
            </a:r>
            <a:r>
              <a:rPr lang="et-EE" sz="2400" kern="1200" dirty="0">
                <a:latin typeface="Arial" panose="020B0604020202020204" pitchFamily="34" charset="0"/>
                <a:ea typeface="+mn-ea"/>
                <a:cs typeface="Arial" panose="020B0604020202020204" pitchFamily="34" charset="0"/>
              </a:rPr>
              <a:t> </a:t>
            </a:r>
            <a:r>
              <a:rPr lang="et-EE" sz="2400" kern="1200" dirty="0" err="1">
                <a:latin typeface="Arial" panose="020B0604020202020204" pitchFamily="34" charset="0"/>
                <a:ea typeface="+mn-ea"/>
                <a:cs typeface="Arial" panose="020B0604020202020204" pitchFamily="34" charset="0"/>
              </a:rPr>
              <a:t>materials</a:t>
            </a:r>
            <a:r>
              <a:rPr lang="et-EE" sz="2400" kern="1200" dirty="0">
                <a:latin typeface="Arial" panose="020B0604020202020204" pitchFamily="34" charset="0"/>
                <a:ea typeface="+mn-ea"/>
                <a:cs typeface="Arial" panose="020B0604020202020204" pitchFamily="34" charset="0"/>
              </a:rPr>
              <a:t> </a:t>
            </a:r>
            <a:r>
              <a:rPr lang="et-EE" sz="2400" kern="1200" dirty="0" err="1">
                <a:latin typeface="Arial" panose="020B0604020202020204" pitchFamily="34" charset="0"/>
                <a:ea typeface="+mn-ea"/>
                <a:cs typeface="Arial" panose="020B0604020202020204" pitchFamily="34" charset="0"/>
              </a:rPr>
              <a:t>sector</a:t>
            </a:r>
            <a:r>
              <a:rPr lang="et-EE" sz="2400" kern="1200" dirty="0">
                <a:latin typeface="Arial" panose="020B0604020202020204" pitchFamily="34" charset="0"/>
                <a:ea typeface="+mn-ea"/>
                <a:cs typeface="Arial" panose="020B0604020202020204" pitchFamily="34" charset="0"/>
              </a:rPr>
              <a:t> as </a:t>
            </a:r>
            <a:r>
              <a:rPr lang="et-EE" sz="2400" kern="1200" dirty="0" err="1">
                <a:latin typeface="Arial" panose="020B0604020202020204" pitchFamily="34" charset="0"/>
                <a:ea typeface="+mn-ea"/>
                <a:cs typeface="Arial" panose="020B0604020202020204" pitchFamily="34" charset="0"/>
              </a:rPr>
              <a:t>well</a:t>
            </a:r>
            <a:r>
              <a:rPr lang="et-EE" sz="2400" kern="1200" dirty="0">
                <a:latin typeface="Arial" panose="020B0604020202020204" pitchFamily="34" charset="0"/>
                <a:ea typeface="+mn-ea"/>
                <a:cs typeface="Arial" panose="020B0604020202020204" pitchFamily="34" charset="0"/>
              </a:rPr>
              <a:t> as </a:t>
            </a:r>
            <a:r>
              <a:rPr lang="et-EE" sz="2400" kern="1200" dirty="0" err="1">
                <a:latin typeface="Arial" panose="020B0604020202020204" pitchFamily="34" charset="0"/>
                <a:ea typeface="+mn-ea"/>
                <a:cs typeface="Arial" panose="020B0604020202020204" pitchFamily="34" charset="0"/>
              </a:rPr>
              <a:t>companies</a:t>
            </a:r>
            <a:r>
              <a:rPr lang="et-EE" sz="2400" kern="1200" dirty="0">
                <a:latin typeface="Arial" panose="020B0604020202020204" pitchFamily="34" charset="0"/>
                <a:ea typeface="+mn-ea"/>
                <a:cs typeface="Arial" panose="020B0604020202020204" pitchFamily="34" charset="0"/>
              </a:rPr>
              <a:t> </a:t>
            </a:r>
            <a:r>
              <a:rPr lang="et-EE" sz="2400" kern="1200" dirty="0" err="1">
                <a:latin typeface="Arial" panose="020B0604020202020204" pitchFamily="34" charset="0"/>
                <a:ea typeface="+mn-ea"/>
                <a:cs typeface="Arial" panose="020B0604020202020204" pitchFamily="34" charset="0"/>
              </a:rPr>
              <a:t>from</a:t>
            </a:r>
            <a:r>
              <a:rPr lang="et-EE" sz="2400" kern="1200" dirty="0">
                <a:latin typeface="Arial" panose="020B0604020202020204" pitchFamily="34" charset="0"/>
                <a:ea typeface="+mn-ea"/>
                <a:cs typeface="Arial" panose="020B0604020202020204" pitchFamily="34" charset="0"/>
              </a:rPr>
              <a:t> </a:t>
            </a:r>
            <a:r>
              <a:rPr lang="et-EE" sz="2400" kern="1200" dirty="0" err="1">
                <a:latin typeface="Arial" panose="020B0604020202020204" pitchFamily="34" charset="0"/>
                <a:ea typeface="+mn-ea"/>
                <a:cs typeface="Arial" panose="020B0604020202020204" pitchFamily="34" charset="0"/>
              </a:rPr>
              <a:t>apparel</a:t>
            </a:r>
            <a:r>
              <a:rPr lang="et-EE" sz="2400" kern="1200" dirty="0">
                <a:latin typeface="Arial" panose="020B0604020202020204" pitchFamily="34" charset="0"/>
                <a:ea typeface="+mn-ea"/>
                <a:cs typeface="Arial" panose="020B0604020202020204" pitchFamily="34" charset="0"/>
              </a:rPr>
              <a:t> </a:t>
            </a:r>
            <a:r>
              <a:rPr lang="et-EE" sz="2400" kern="1200" dirty="0" err="1">
                <a:latin typeface="Arial" panose="020B0604020202020204" pitchFamily="34" charset="0"/>
                <a:ea typeface="+mn-ea"/>
                <a:cs typeface="Arial" panose="020B0604020202020204" pitchFamily="34" charset="0"/>
              </a:rPr>
              <a:t>retail</a:t>
            </a:r>
            <a:r>
              <a:rPr lang="et-EE" sz="2400" kern="1200" dirty="0">
                <a:latin typeface="Arial" panose="020B0604020202020204" pitchFamily="34" charset="0"/>
                <a:ea typeface="+mn-ea"/>
                <a:cs typeface="Arial" panose="020B0604020202020204" pitchFamily="34" charset="0"/>
              </a:rPr>
              <a:t>, automotive and </a:t>
            </a:r>
            <a:r>
              <a:rPr lang="et-EE" sz="2400" kern="1200" dirty="0" err="1">
                <a:latin typeface="Arial" panose="020B0604020202020204" pitchFamily="34" charset="0"/>
                <a:ea typeface="+mn-ea"/>
                <a:cs typeface="Arial" panose="020B0604020202020204" pitchFamily="34" charset="0"/>
              </a:rPr>
              <a:t>food</a:t>
            </a:r>
            <a:r>
              <a:rPr lang="et-EE" sz="2400" kern="1200" dirty="0">
                <a:latin typeface="Arial" panose="020B0604020202020204" pitchFamily="34" charset="0"/>
                <a:ea typeface="+mn-ea"/>
                <a:cs typeface="Arial" panose="020B0604020202020204" pitchFamily="34" charset="0"/>
              </a:rPr>
              <a:t> </a:t>
            </a:r>
            <a:r>
              <a:rPr lang="et-EE" sz="2400" kern="1200" dirty="0" err="1">
                <a:latin typeface="Arial" panose="020B0604020202020204" pitchFamily="34" charset="0"/>
                <a:ea typeface="+mn-ea"/>
                <a:cs typeface="Arial" panose="020B0604020202020204" pitchFamily="34" charset="0"/>
              </a:rPr>
              <a:t>sectors</a:t>
            </a:r>
            <a:r>
              <a:rPr lang="en-GB" sz="2400" kern="1200" dirty="0">
                <a:latin typeface="Arial" panose="020B0604020202020204" pitchFamily="34" charset="0"/>
                <a:ea typeface="+mn-ea"/>
                <a:cs typeface="Arial" panose="020B0604020202020204" pitchFamily="34" charset="0"/>
              </a:rPr>
              <a:t> are already present or in process of engaging local staff. </a:t>
            </a:r>
            <a:r>
              <a:rPr lang="et-EE" sz="2400" kern="1200" dirty="0">
                <a:latin typeface="Arial" panose="020B0604020202020204" pitchFamily="34" charset="0"/>
                <a:ea typeface="+mn-ea"/>
                <a:cs typeface="Arial" panose="020B0604020202020204" pitchFamily="34" charset="0"/>
              </a:rPr>
              <a:t>The </a:t>
            </a:r>
            <a:r>
              <a:rPr lang="et-EE" sz="2400" kern="1200" dirty="0" err="1">
                <a:latin typeface="Arial" panose="020B0604020202020204" pitchFamily="34" charset="0"/>
                <a:ea typeface="+mn-ea"/>
                <a:cs typeface="Arial" panose="020B0604020202020204" pitchFamily="34" charset="0"/>
              </a:rPr>
              <a:t>companies</a:t>
            </a:r>
            <a:r>
              <a:rPr lang="et-EE" sz="2400" kern="1200" dirty="0">
                <a:latin typeface="Arial" panose="020B0604020202020204" pitchFamily="34" charset="0"/>
                <a:ea typeface="+mn-ea"/>
                <a:cs typeface="Arial" panose="020B0604020202020204" pitchFamily="34" charset="0"/>
              </a:rPr>
              <a:t> </a:t>
            </a:r>
            <a:r>
              <a:rPr lang="et-EE" sz="2400" kern="1200" dirty="0" err="1">
                <a:latin typeface="Arial" panose="020B0604020202020204" pitchFamily="34" charset="0"/>
                <a:ea typeface="+mn-ea"/>
                <a:cs typeface="Arial" panose="020B0604020202020204" pitchFamily="34" charset="0"/>
              </a:rPr>
              <a:t>appreciate</a:t>
            </a:r>
            <a:r>
              <a:rPr lang="et-EE" sz="2400" kern="1200" dirty="0">
                <a:latin typeface="Arial" panose="020B0604020202020204" pitchFamily="34" charset="0"/>
                <a:ea typeface="+mn-ea"/>
                <a:cs typeface="Arial" panose="020B0604020202020204" pitchFamily="34" charset="0"/>
              </a:rPr>
              <a:t> </a:t>
            </a:r>
            <a:r>
              <a:rPr lang="et-EE" sz="2400" kern="1200" dirty="0" err="1">
                <a:latin typeface="Arial" panose="020B0604020202020204" pitchFamily="34" charset="0"/>
                <a:ea typeface="+mn-ea"/>
                <a:cs typeface="Arial" panose="020B0604020202020204" pitchFamily="34" charset="0"/>
              </a:rPr>
              <a:t>the</a:t>
            </a:r>
            <a:r>
              <a:rPr lang="et-EE" sz="2400" kern="1200" dirty="0">
                <a:latin typeface="Arial" panose="020B0604020202020204" pitchFamily="34" charset="0"/>
                <a:ea typeface="+mn-ea"/>
                <a:cs typeface="Arial" panose="020B0604020202020204" pitchFamily="34" charset="0"/>
              </a:rPr>
              <a:t> </a:t>
            </a:r>
            <a:r>
              <a:rPr lang="et-EE" sz="2400" kern="1200" dirty="0" err="1">
                <a:latin typeface="Arial" panose="020B0604020202020204" pitchFamily="34" charset="0"/>
                <a:ea typeface="+mn-ea"/>
                <a:cs typeface="Arial" panose="020B0604020202020204" pitchFamily="34" charset="0"/>
              </a:rPr>
              <a:t>potential</a:t>
            </a:r>
            <a:r>
              <a:rPr lang="et-EE" sz="2400" kern="1200" dirty="0">
                <a:latin typeface="Arial" panose="020B0604020202020204" pitchFamily="34" charset="0"/>
                <a:ea typeface="+mn-ea"/>
                <a:cs typeface="Arial" panose="020B0604020202020204" pitchFamily="34" charset="0"/>
              </a:rPr>
              <a:t> </a:t>
            </a:r>
            <a:r>
              <a:rPr lang="et-EE" sz="2400" kern="1200" dirty="0" err="1">
                <a:latin typeface="Arial" panose="020B0604020202020204" pitchFamily="34" charset="0"/>
                <a:ea typeface="+mn-ea"/>
                <a:cs typeface="Arial" panose="020B0604020202020204" pitchFamily="34" charset="0"/>
              </a:rPr>
              <a:t>over</a:t>
            </a:r>
            <a:r>
              <a:rPr lang="et-EE" sz="2400" kern="1200" dirty="0">
                <a:latin typeface="Arial" panose="020B0604020202020204" pitchFamily="34" charset="0"/>
                <a:ea typeface="+mn-ea"/>
                <a:cs typeface="Arial" panose="020B0604020202020204" pitchFamily="34" charset="0"/>
              </a:rPr>
              <a:t> </a:t>
            </a:r>
            <a:r>
              <a:rPr lang="et-EE" sz="2400" kern="1200" dirty="0" err="1">
                <a:latin typeface="Arial" panose="020B0604020202020204" pitchFamily="34" charset="0"/>
                <a:ea typeface="+mn-ea"/>
                <a:cs typeface="Arial" panose="020B0604020202020204" pitchFamily="34" charset="0"/>
              </a:rPr>
              <a:t>the</a:t>
            </a:r>
            <a:r>
              <a:rPr lang="et-EE" sz="2400" kern="1200" dirty="0">
                <a:latin typeface="Arial" panose="020B0604020202020204" pitchFamily="34" charset="0"/>
                <a:ea typeface="+mn-ea"/>
                <a:cs typeface="Arial" panose="020B0604020202020204" pitchFamily="34" charset="0"/>
              </a:rPr>
              <a:t> </a:t>
            </a:r>
            <a:r>
              <a:rPr lang="et-EE" sz="2400" kern="1200" dirty="0" err="1">
                <a:latin typeface="Arial" panose="020B0604020202020204" pitchFamily="34" charset="0"/>
                <a:ea typeface="+mn-ea"/>
                <a:cs typeface="Arial" panose="020B0604020202020204" pitchFamily="34" charset="0"/>
              </a:rPr>
              <a:t>risks</a:t>
            </a:r>
            <a:r>
              <a:rPr lang="et-EE" sz="2400" kern="1200" dirty="0">
                <a:latin typeface="Arial" panose="020B0604020202020204" pitchFamily="34" charset="0"/>
                <a:ea typeface="+mn-ea"/>
                <a:cs typeface="Arial" panose="020B0604020202020204" pitchFamily="34" charset="0"/>
              </a:rPr>
              <a:t>. </a:t>
            </a:r>
          </a:p>
          <a:p>
            <a:pPr marL="0" defTabSz="457200">
              <a:spcBef>
                <a:spcPts val="3600"/>
              </a:spcBef>
              <a:buClr>
                <a:schemeClr val="accent5"/>
              </a:buClr>
            </a:pPr>
            <a:r>
              <a:rPr lang="en-GB" sz="2400" kern="1200" dirty="0">
                <a:latin typeface="Arial" panose="020B0604020202020204" pitchFamily="34" charset="0"/>
                <a:ea typeface="+mn-ea"/>
                <a:cs typeface="Arial" panose="020B0604020202020204" pitchFamily="34" charset="0"/>
              </a:rPr>
              <a:t>The availability of comprehensive insurance coverage plays a crucial role in informing this strategic decision-making process. </a:t>
            </a:r>
          </a:p>
        </p:txBody>
      </p:sp>
      <p:pic>
        <p:nvPicPr>
          <p:cNvPr id="12" name="Picture 11">
            <a:extLst>
              <a:ext uri="{FF2B5EF4-FFF2-40B4-BE49-F238E27FC236}">
                <a16:creationId xmlns:a16="http://schemas.microsoft.com/office/drawing/2014/main" id="{B57F1C56-70D5-43FA-94BF-13D046D2AD1C}"/>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2188825" y="2573338"/>
            <a:ext cx="12111005" cy="9958739"/>
          </a:xfrm>
          <a:prstGeom prst="rect">
            <a:avLst/>
          </a:prstGeom>
        </p:spPr>
      </p:pic>
    </p:spTree>
    <p:extLst>
      <p:ext uri="{BB962C8B-B14F-4D97-AF65-F5344CB8AC3E}">
        <p14:creationId xmlns:p14="http://schemas.microsoft.com/office/powerpoint/2010/main" val="12401974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EBB466-DA45-62C2-B81F-C2C56EC99392}"/>
            </a:ext>
          </a:extLst>
        </p:cNvPr>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39C27EA0-A228-D1B0-E576-6FCDE5319804}"/>
              </a:ext>
            </a:extLst>
          </p:cNvPr>
          <p:cNvGraphicFramePr>
            <a:graphicFrameLocks noChangeAspect="1"/>
          </p:cNvGraphicFramePr>
          <p:nvPr>
            <p:custDataLst>
              <p:tags r:id="rId1"/>
            </p:custDataLst>
            <p:extLst>
              <p:ext uri="{D42A27DB-BD31-4B8C-83A1-F6EECF244321}">
                <p14:modId xmlns:p14="http://schemas.microsoft.com/office/powerpoint/2010/main" val="20622195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06" imgH="306" progId="TCLayout.ActiveDocument.1">
                  <p:embed/>
                </p:oleObj>
              </mc:Choice>
              <mc:Fallback>
                <p:oleObj name="think-cell Slide" r:id="rId5" imgW="306" imgH="306" progId="TCLayout.ActiveDocument.1">
                  <p:embed/>
                  <p:pic>
                    <p:nvPicPr>
                      <p:cNvPr id="5" name="think-cell data - do not delete" hidden="1">
                        <a:extLst>
                          <a:ext uri="{FF2B5EF4-FFF2-40B4-BE49-F238E27FC236}">
                            <a16:creationId xmlns:a16="http://schemas.microsoft.com/office/drawing/2014/main" id="{6359B978-ED49-41BD-BB68-F9FC25D60822}"/>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811A2C99-0E76-B003-7B47-02B83CED4BC3}"/>
              </a:ext>
            </a:extLst>
          </p:cNvPr>
          <p:cNvSpPr>
            <a:spLocks noGrp="1"/>
          </p:cNvSpPr>
          <p:nvPr>
            <p:ph type="title"/>
          </p:nvPr>
        </p:nvSpPr>
        <p:spPr>
          <a:xfrm>
            <a:off x="640800" y="532800"/>
            <a:ext cx="17188859" cy="2641600"/>
          </a:xfrm>
        </p:spPr>
        <p:txBody>
          <a:bodyPr vert="horz" lIns="91440" tIns="45720" rIns="91440" bIns="45720" rtlCol="0" anchor="t">
            <a:normAutofit/>
          </a:bodyPr>
          <a:lstStyle/>
          <a:p>
            <a:pPr defTabSz="914171">
              <a:spcBef>
                <a:spcPct val="0"/>
              </a:spcBef>
            </a:pPr>
            <a:r>
              <a:rPr lang="et-EE" sz="5400" kern="1200" dirty="0" err="1">
                <a:latin typeface="Arial" panose="020B0604020202020204" pitchFamily="34" charset="0"/>
                <a:ea typeface="+mj-ea"/>
                <a:cs typeface="Arial" panose="020B0604020202020204" pitchFamily="34" charset="0"/>
              </a:rPr>
              <a:t>Potential</a:t>
            </a:r>
            <a:r>
              <a:rPr lang="et-EE" sz="5400" kern="1200" dirty="0">
                <a:latin typeface="Arial" panose="020B0604020202020204" pitchFamily="34" charset="0"/>
                <a:ea typeface="+mj-ea"/>
                <a:cs typeface="Arial" panose="020B0604020202020204" pitchFamily="34" charset="0"/>
              </a:rPr>
              <a:t> </a:t>
            </a:r>
            <a:r>
              <a:rPr lang="et-EE" sz="5400" kern="1200" dirty="0" err="1">
                <a:latin typeface="Arial" panose="020B0604020202020204" pitchFamily="34" charset="0"/>
                <a:ea typeface="+mj-ea"/>
                <a:cs typeface="Arial" panose="020B0604020202020204" pitchFamily="34" charset="0"/>
              </a:rPr>
              <a:t>outcome</a:t>
            </a:r>
            <a:r>
              <a:rPr lang="et-EE" sz="5400" kern="1200" dirty="0">
                <a:latin typeface="Arial" panose="020B0604020202020204" pitchFamily="34" charset="0"/>
                <a:ea typeface="+mj-ea"/>
                <a:cs typeface="Arial" panose="020B0604020202020204" pitchFamily="34" charset="0"/>
              </a:rPr>
              <a:t> </a:t>
            </a:r>
            <a:r>
              <a:rPr lang="et-EE" sz="5400" kern="1200" dirty="0" err="1">
                <a:latin typeface="Arial" panose="020B0604020202020204" pitchFamily="34" charset="0"/>
                <a:ea typeface="+mj-ea"/>
                <a:cs typeface="Arial" panose="020B0604020202020204" pitchFamily="34" charset="0"/>
              </a:rPr>
              <a:t>scenarios</a:t>
            </a:r>
            <a:endParaRPr lang="en-GB" sz="5400" kern="1200" dirty="0">
              <a:latin typeface="Arial" panose="020B0604020202020204" pitchFamily="34" charset="0"/>
              <a:ea typeface="+mj-ea"/>
              <a:cs typeface="Arial" panose="020B0604020202020204" pitchFamily="34" charset="0"/>
            </a:endParaRPr>
          </a:p>
        </p:txBody>
      </p:sp>
      <p:sp>
        <p:nvSpPr>
          <p:cNvPr id="3" name="Text Placeholder 2">
            <a:extLst>
              <a:ext uri="{FF2B5EF4-FFF2-40B4-BE49-F238E27FC236}">
                <a16:creationId xmlns:a16="http://schemas.microsoft.com/office/drawing/2014/main" id="{0DBD7271-9297-865F-C6DC-35B46D8AB320}"/>
              </a:ext>
            </a:extLst>
          </p:cNvPr>
          <p:cNvSpPr>
            <a:spLocks noGrp="1"/>
          </p:cNvSpPr>
          <p:nvPr>
            <p:ph type="body" idx="1"/>
          </p:nvPr>
        </p:nvSpPr>
        <p:spPr>
          <a:xfrm>
            <a:off x="906843" y="3746500"/>
            <a:ext cx="6960807" cy="8299668"/>
          </a:xfrm>
          <a:noFill/>
        </p:spPr>
        <p:txBody>
          <a:bodyPr wrap="square">
            <a:spAutoFit/>
          </a:bodyPr>
          <a:lstStyle/>
          <a:p>
            <a:pPr>
              <a:lnSpc>
                <a:spcPct val="250000"/>
              </a:lnSpc>
            </a:pPr>
            <a:r>
              <a:rPr lang="et-EE" sz="3600" dirty="0"/>
              <a:t>US support ended</a:t>
            </a:r>
          </a:p>
          <a:p>
            <a:pPr>
              <a:lnSpc>
                <a:spcPct val="250000"/>
              </a:lnSpc>
            </a:pPr>
            <a:r>
              <a:rPr lang="et-EE" sz="3600" dirty="0" err="1"/>
              <a:t>Russian-friendly</a:t>
            </a:r>
            <a:r>
              <a:rPr lang="et-EE" sz="3600" dirty="0"/>
              <a:t> US </a:t>
            </a:r>
            <a:r>
              <a:rPr lang="et-EE" sz="3600" dirty="0" err="1"/>
              <a:t>approach</a:t>
            </a:r>
            <a:endParaRPr lang="et-EE" sz="3600" dirty="0"/>
          </a:p>
          <a:p>
            <a:pPr>
              <a:lnSpc>
                <a:spcPct val="250000"/>
              </a:lnSpc>
            </a:pPr>
            <a:r>
              <a:rPr lang="et-EE" sz="3600" dirty="0" err="1"/>
              <a:t>Weak</a:t>
            </a:r>
            <a:r>
              <a:rPr lang="et-EE" sz="3600" dirty="0"/>
              <a:t> EU</a:t>
            </a:r>
          </a:p>
          <a:p>
            <a:pPr>
              <a:lnSpc>
                <a:spcPct val="250000"/>
              </a:lnSpc>
            </a:pPr>
            <a:r>
              <a:rPr lang="et-EE" sz="3600" dirty="0" err="1"/>
              <a:t>Strong</a:t>
            </a:r>
            <a:r>
              <a:rPr lang="et-EE" sz="3600" dirty="0"/>
              <a:t> </a:t>
            </a:r>
            <a:r>
              <a:rPr lang="et-EE" sz="3600" dirty="0" err="1"/>
              <a:t>Eastern</a:t>
            </a:r>
            <a:r>
              <a:rPr lang="et-EE" sz="3600" dirty="0"/>
              <a:t> </a:t>
            </a:r>
            <a:r>
              <a:rPr lang="et-EE" sz="3600" dirty="0" err="1"/>
              <a:t>alliance</a:t>
            </a:r>
            <a:endParaRPr lang="et-EE" sz="3600" dirty="0"/>
          </a:p>
          <a:p>
            <a:pPr>
              <a:lnSpc>
                <a:spcPct val="250000"/>
              </a:lnSpc>
            </a:pPr>
            <a:r>
              <a:rPr lang="et-EE" sz="3600" dirty="0"/>
              <a:t>No </a:t>
            </a:r>
            <a:r>
              <a:rPr lang="et-EE" sz="3600" dirty="0" err="1"/>
              <a:t>sustainable</a:t>
            </a:r>
            <a:r>
              <a:rPr lang="et-EE" sz="3600" dirty="0"/>
              <a:t> </a:t>
            </a:r>
            <a:r>
              <a:rPr lang="et-EE" sz="3600" dirty="0" err="1"/>
              <a:t>nor</a:t>
            </a:r>
            <a:r>
              <a:rPr lang="et-EE" sz="3600" dirty="0"/>
              <a:t> just </a:t>
            </a:r>
            <a:r>
              <a:rPr lang="et-EE" sz="3600" dirty="0" err="1"/>
              <a:t>peace</a:t>
            </a:r>
            <a:endParaRPr lang="en-GB" sz="3600" dirty="0"/>
          </a:p>
        </p:txBody>
      </p:sp>
      <p:pic>
        <p:nvPicPr>
          <p:cNvPr id="7" name="Pic">
            <a:extLst>
              <a:ext uri="{FF2B5EF4-FFF2-40B4-BE49-F238E27FC236}">
                <a16:creationId xmlns:a16="http://schemas.microsoft.com/office/drawing/2014/main" id="{2D587FA3-5E4B-F984-C9BA-80C34B161433}"/>
              </a:ext>
            </a:extLst>
          </p:cNvPr>
          <p:cNvPicPr>
            <a:picLocks/>
          </p:cNvPicPr>
          <p:nvPr>
            <p:custDataLst>
              <p:tags r:id="rId2"/>
            </p:custDataLst>
          </p:nvPr>
        </p:nvPicPr>
        <p:blipFill>
          <a:blip r:embed="rId7">
            <a:extLst>
              <a:ext uri="{BEBA8EAE-BF5A-486C-A8C5-ECC9F3942E4B}">
                <a14:imgProps xmlns:a14="http://schemas.microsoft.com/office/drawing/2010/main">
                  <a14:imgLayer/>
                </a14:imgProps>
              </a:ext>
              <a:ext uri="{6F801314-5768-4EAC-8CED-0F2297F94238}"/>
            </a:extLst>
          </a:blip>
          <a:srcRect l="625"/>
          <a:stretch>
            <a:fillRect/>
          </a:stretch>
        </p:blipFill>
        <p:spPr bwMode="auto">
          <a:xfrm>
            <a:off x="8347075" y="3746500"/>
            <a:ext cx="7880350" cy="9912350"/>
          </a:xfrm>
          <a:prstGeom prst="rect">
            <a:avLst/>
          </a:prstGeom>
          <a:noFill/>
          <a:ln>
            <a:noFill/>
          </a:ln>
          <a:effectLst/>
          <a:extLst>
            <a:ext uri="{909E8E84-426E-40DD-AFC4-6F175D3DCCD1}">
              <a14:hiddenFill xmlns:a14="http://schemas.microsoft.com/office/drawing/2010/main">
                <a:solidFill>
                  <a:scrgbClr r="0" g="0" b="0"/>
                </a:solidFill>
              </a14:hiddenFill>
            </a:ext>
          </a:extLst>
        </p:spPr>
      </p:pic>
      <p:sp>
        <p:nvSpPr>
          <p:cNvPr id="14" name="Text Placeholder 2">
            <a:extLst>
              <a:ext uri="{FF2B5EF4-FFF2-40B4-BE49-F238E27FC236}">
                <a16:creationId xmlns:a16="http://schemas.microsoft.com/office/drawing/2014/main" id="{87CEB21D-B746-91D0-B078-A1D5EA9BF86D}"/>
              </a:ext>
            </a:extLst>
          </p:cNvPr>
          <p:cNvSpPr txBox="1">
            <a:spLocks/>
          </p:cNvSpPr>
          <p:nvPr/>
        </p:nvSpPr>
        <p:spPr>
          <a:xfrm>
            <a:off x="16965993" y="3523934"/>
            <a:ext cx="6960807" cy="8658740"/>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L="457200" marR="0" lvl="0" indent="-411429" algn="l" rtl="0">
              <a:lnSpc>
                <a:spcPct val="100000"/>
              </a:lnSpc>
              <a:spcBef>
                <a:spcPts val="2000"/>
              </a:spcBef>
              <a:spcAft>
                <a:spcPts val="0"/>
              </a:spcAft>
              <a:buClr>
                <a:schemeClr val="accent1"/>
              </a:buClr>
              <a:buSzPts val="2879"/>
              <a:buFont typeface="Noto Sans Symbols"/>
              <a:buChar char="►"/>
              <a:defRPr sz="3599" b="0" i="0" u="none" strike="noStrike" cap="none">
                <a:solidFill>
                  <a:schemeClr val="accent5"/>
                </a:solidFill>
                <a:latin typeface="Arial"/>
                <a:ea typeface="Arial"/>
                <a:cs typeface="Arial"/>
                <a:sym typeface="Arial"/>
              </a:defRPr>
            </a:lvl1pPr>
            <a:lvl2pPr marL="914400" marR="0" lvl="1" indent="-391109" algn="l" rtl="0">
              <a:lnSpc>
                <a:spcPct val="100000"/>
              </a:lnSpc>
              <a:spcBef>
                <a:spcPts val="2000"/>
              </a:spcBef>
              <a:spcAft>
                <a:spcPts val="0"/>
              </a:spcAft>
              <a:buClr>
                <a:schemeClr val="accent1"/>
              </a:buClr>
              <a:buSzPts val="2559"/>
              <a:buFont typeface="Noto Sans Symbols"/>
              <a:buChar char="►"/>
              <a:defRPr sz="3199" b="0" i="0" u="none" strike="noStrike" cap="none">
                <a:solidFill>
                  <a:schemeClr val="accent5"/>
                </a:solidFill>
                <a:latin typeface="Arial"/>
                <a:ea typeface="Arial"/>
                <a:cs typeface="Arial"/>
                <a:sym typeface="Arial"/>
              </a:defRPr>
            </a:lvl2pPr>
            <a:lvl3pPr marL="1371600" marR="0" lvl="2" indent="-370789" algn="l" rtl="0">
              <a:lnSpc>
                <a:spcPct val="100000"/>
              </a:lnSpc>
              <a:spcBef>
                <a:spcPts val="2000"/>
              </a:spcBef>
              <a:spcAft>
                <a:spcPts val="0"/>
              </a:spcAft>
              <a:buClr>
                <a:schemeClr val="accent1"/>
              </a:buClr>
              <a:buSzPts val="2239"/>
              <a:buFont typeface="Noto Sans Symbols"/>
              <a:buChar char="►"/>
              <a:defRPr sz="2799" b="0" i="0" u="none" strike="noStrike" cap="none">
                <a:solidFill>
                  <a:schemeClr val="accent5"/>
                </a:solidFill>
                <a:latin typeface="Arial"/>
                <a:ea typeface="Arial"/>
                <a:cs typeface="Arial"/>
                <a:sym typeface="Arial"/>
              </a:defRPr>
            </a:lvl3pPr>
            <a:lvl4pPr marL="1828800" marR="0" lvl="3" indent="-350469" algn="l" rtl="0">
              <a:lnSpc>
                <a:spcPct val="100000"/>
              </a:lnSpc>
              <a:spcBef>
                <a:spcPts val="2000"/>
              </a:spcBef>
              <a:spcAft>
                <a:spcPts val="0"/>
              </a:spcAft>
              <a:buClr>
                <a:schemeClr val="accent1"/>
              </a:buClr>
              <a:buSzPts val="1919"/>
              <a:buFont typeface="Noto Sans Symbols"/>
              <a:buChar char="►"/>
              <a:defRPr sz="2399" b="0" i="0" u="none" strike="noStrike" cap="none">
                <a:solidFill>
                  <a:schemeClr val="accent5"/>
                </a:solidFill>
                <a:latin typeface="Arial"/>
                <a:ea typeface="Arial"/>
                <a:cs typeface="Arial"/>
                <a:sym typeface="Arial"/>
              </a:defRPr>
            </a:lvl4pPr>
            <a:lvl5pPr marL="2286000" marR="0" lvl="4" indent="-350469" algn="l" rtl="0">
              <a:lnSpc>
                <a:spcPct val="100000"/>
              </a:lnSpc>
              <a:spcBef>
                <a:spcPts val="2000"/>
              </a:spcBef>
              <a:spcAft>
                <a:spcPts val="0"/>
              </a:spcAft>
              <a:buClr>
                <a:schemeClr val="accent1"/>
              </a:buClr>
              <a:buSzPts val="1919"/>
              <a:buFont typeface="Noto Sans Symbols"/>
              <a:buChar char="►"/>
              <a:defRPr sz="2399" b="0" i="0" u="none" strike="noStrike" cap="none">
                <a:solidFill>
                  <a:schemeClr val="accent5"/>
                </a:solidFill>
                <a:latin typeface="Arial"/>
                <a:ea typeface="Arial"/>
                <a:cs typeface="Arial"/>
                <a:sym typeface="Arial"/>
              </a:defRPr>
            </a:lvl5pPr>
            <a:lvl6pPr marL="2743200" marR="0" lvl="5" indent="-320039" algn="l" rtl="0">
              <a:lnSpc>
                <a:spcPct val="100000"/>
              </a:lnSpc>
              <a:spcBef>
                <a:spcPts val="2000"/>
              </a:spcBef>
              <a:spcAft>
                <a:spcPts val="0"/>
              </a:spcAft>
              <a:buClr>
                <a:schemeClr val="accent1"/>
              </a:buClr>
              <a:buSzPts val="1440"/>
              <a:buFont typeface="Noto Sans Symbols"/>
              <a:buChar char="►"/>
              <a:defRPr sz="2399" b="0" i="0" u="none" strike="noStrike" cap="none">
                <a:solidFill>
                  <a:srgbClr val="3F3F3F"/>
                </a:solidFill>
                <a:latin typeface="Trebuchet MS"/>
                <a:ea typeface="Trebuchet MS"/>
                <a:cs typeface="Trebuchet MS"/>
                <a:sym typeface="Trebuchet MS"/>
              </a:defRPr>
            </a:lvl6pPr>
            <a:lvl7pPr marL="3200400" marR="0" lvl="6" indent="-320039" algn="l" rtl="0">
              <a:lnSpc>
                <a:spcPct val="100000"/>
              </a:lnSpc>
              <a:spcBef>
                <a:spcPts val="2000"/>
              </a:spcBef>
              <a:spcAft>
                <a:spcPts val="0"/>
              </a:spcAft>
              <a:buClr>
                <a:schemeClr val="accent1"/>
              </a:buClr>
              <a:buSzPts val="1440"/>
              <a:buFont typeface="Noto Sans Symbols"/>
              <a:buChar char="►"/>
              <a:defRPr sz="2399" b="0" i="0" u="none" strike="noStrike" cap="none">
                <a:solidFill>
                  <a:srgbClr val="3F3F3F"/>
                </a:solidFill>
                <a:latin typeface="Trebuchet MS"/>
                <a:ea typeface="Trebuchet MS"/>
                <a:cs typeface="Trebuchet MS"/>
                <a:sym typeface="Trebuchet MS"/>
              </a:defRPr>
            </a:lvl7pPr>
            <a:lvl8pPr marL="3657600" marR="0" lvl="7" indent="-320040" algn="l" rtl="0">
              <a:lnSpc>
                <a:spcPct val="100000"/>
              </a:lnSpc>
              <a:spcBef>
                <a:spcPts val="2000"/>
              </a:spcBef>
              <a:spcAft>
                <a:spcPts val="0"/>
              </a:spcAft>
              <a:buClr>
                <a:schemeClr val="accent1"/>
              </a:buClr>
              <a:buSzPts val="1440"/>
              <a:buFont typeface="Noto Sans Symbols"/>
              <a:buChar char="►"/>
              <a:defRPr sz="2399" b="0" i="0" u="none" strike="noStrike" cap="none">
                <a:solidFill>
                  <a:srgbClr val="3F3F3F"/>
                </a:solidFill>
                <a:latin typeface="Trebuchet MS"/>
                <a:ea typeface="Trebuchet MS"/>
                <a:cs typeface="Trebuchet MS"/>
                <a:sym typeface="Trebuchet MS"/>
              </a:defRPr>
            </a:lvl8pPr>
            <a:lvl9pPr marL="4114800" marR="0" lvl="8" indent="-320040" algn="l" rtl="0">
              <a:lnSpc>
                <a:spcPct val="100000"/>
              </a:lnSpc>
              <a:spcBef>
                <a:spcPts val="2000"/>
              </a:spcBef>
              <a:spcAft>
                <a:spcPts val="0"/>
              </a:spcAft>
              <a:buClr>
                <a:schemeClr val="accent1"/>
              </a:buClr>
              <a:buSzPts val="1440"/>
              <a:buFont typeface="Noto Sans Symbols"/>
              <a:buChar char="►"/>
              <a:defRPr sz="2399" b="0" i="0" u="none" strike="noStrike" cap="none">
                <a:solidFill>
                  <a:srgbClr val="3F3F3F"/>
                </a:solidFill>
                <a:latin typeface="Trebuchet MS"/>
                <a:ea typeface="Trebuchet MS"/>
                <a:cs typeface="Trebuchet MS"/>
                <a:sym typeface="Trebuchet MS"/>
              </a:defRPr>
            </a:lvl9pPr>
          </a:lstStyle>
          <a:p>
            <a:pPr defTabSz="914400"/>
            <a:r>
              <a:rPr lang="et-EE" sz="2800" b="1" kern="0" dirty="0"/>
              <a:t>Ukraine </a:t>
            </a:r>
            <a:r>
              <a:rPr lang="et-EE" sz="2800" b="1" kern="0" dirty="0" err="1"/>
              <a:t>herself</a:t>
            </a:r>
            <a:r>
              <a:rPr lang="et-EE" sz="2800" b="1" kern="0" dirty="0"/>
              <a:t>:</a:t>
            </a:r>
          </a:p>
          <a:p>
            <a:pPr lvl="1" defTabSz="914400"/>
            <a:r>
              <a:rPr lang="et-EE" sz="2400" kern="0" dirty="0" err="1"/>
              <a:t>Strong</a:t>
            </a:r>
            <a:r>
              <a:rPr lang="et-EE" sz="2400" kern="0" dirty="0"/>
              <a:t> </a:t>
            </a:r>
            <a:r>
              <a:rPr lang="et-EE" sz="2400" kern="0" dirty="0" err="1"/>
              <a:t>army</a:t>
            </a:r>
            <a:endParaRPr lang="et-EE" sz="2400" kern="0" dirty="0"/>
          </a:p>
          <a:p>
            <a:pPr lvl="1" defTabSz="914400"/>
            <a:r>
              <a:rPr lang="et-EE" sz="2400" kern="0" dirty="0"/>
              <a:t>Natural </a:t>
            </a:r>
            <a:r>
              <a:rPr lang="et-EE" sz="2400" kern="0" dirty="0" err="1"/>
              <a:t>resources</a:t>
            </a:r>
            <a:endParaRPr lang="et-EE" sz="2400" kern="0" dirty="0"/>
          </a:p>
          <a:p>
            <a:pPr lvl="1" defTabSz="914400"/>
            <a:r>
              <a:rPr lang="et-EE" sz="2400" kern="0" dirty="0" err="1"/>
              <a:t>Taste</a:t>
            </a:r>
            <a:r>
              <a:rPr lang="et-EE" sz="2400" kern="0" dirty="0"/>
              <a:t> of </a:t>
            </a:r>
            <a:r>
              <a:rPr lang="et-EE" sz="2400" kern="0" dirty="0" err="1"/>
              <a:t>freedom</a:t>
            </a:r>
            <a:r>
              <a:rPr lang="et-EE" sz="2400" kern="0" dirty="0"/>
              <a:t> / </a:t>
            </a:r>
            <a:r>
              <a:rPr lang="et-EE" sz="2400" kern="0" dirty="0" err="1"/>
              <a:t>prosperity</a:t>
            </a:r>
            <a:endParaRPr lang="et-EE" sz="2400" kern="0" dirty="0"/>
          </a:p>
          <a:p>
            <a:pPr defTabSz="914400"/>
            <a:r>
              <a:rPr lang="et-EE" sz="2800" b="1" kern="0" dirty="0" err="1"/>
              <a:t>Türkiye</a:t>
            </a:r>
            <a:r>
              <a:rPr lang="et-EE" sz="2800" b="1" kern="0" dirty="0"/>
              <a:t>:</a:t>
            </a:r>
          </a:p>
          <a:p>
            <a:pPr lvl="1" defTabSz="914400"/>
            <a:r>
              <a:rPr lang="fi-FI" sz="2400" kern="0" dirty="0" err="1"/>
              <a:t>Strong</a:t>
            </a:r>
            <a:r>
              <a:rPr lang="fi-FI" sz="2400" kern="0" dirty="0"/>
              <a:t> </a:t>
            </a:r>
            <a:r>
              <a:rPr lang="fi-FI" sz="2400" kern="0" dirty="0" err="1"/>
              <a:t>regional</a:t>
            </a:r>
            <a:r>
              <a:rPr lang="fi-FI" sz="2400" kern="0" dirty="0"/>
              <a:t> </a:t>
            </a:r>
            <a:r>
              <a:rPr lang="fi-FI" sz="2400" kern="0" dirty="0" err="1"/>
              <a:t>player</a:t>
            </a:r>
            <a:endParaRPr lang="et-EE" sz="2400" kern="0" dirty="0"/>
          </a:p>
          <a:p>
            <a:pPr lvl="1" defTabSz="914400"/>
            <a:r>
              <a:rPr lang="et-EE" sz="2400" kern="0" dirty="0"/>
              <a:t>Ukraine </a:t>
            </a:r>
            <a:r>
              <a:rPr lang="et-EE" sz="2400" kern="0" dirty="0" err="1"/>
              <a:t>natural</a:t>
            </a:r>
            <a:r>
              <a:rPr lang="et-EE" sz="2400" kern="0" dirty="0"/>
              <a:t> </a:t>
            </a:r>
            <a:r>
              <a:rPr lang="et-EE" sz="2400" kern="0" dirty="0" err="1"/>
              <a:t>resources</a:t>
            </a:r>
            <a:r>
              <a:rPr lang="et-EE" sz="2400" kern="0" dirty="0"/>
              <a:t> + </a:t>
            </a:r>
            <a:r>
              <a:rPr lang="et-EE" sz="2400" kern="0" dirty="0" err="1"/>
              <a:t>rebuild</a:t>
            </a:r>
            <a:r>
              <a:rPr lang="et-EE" sz="2400" kern="0" dirty="0"/>
              <a:t> </a:t>
            </a:r>
            <a:r>
              <a:rPr lang="et-EE" sz="2400" kern="0" dirty="0" err="1"/>
              <a:t>business</a:t>
            </a:r>
            <a:endParaRPr lang="et-EE" sz="2400" kern="0" dirty="0"/>
          </a:p>
          <a:p>
            <a:pPr lvl="1" defTabSz="914400"/>
            <a:r>
              <a:rPr lang="et-EE" sz="2400" kern="0" dirty="0" err="1"/>
              <a:t>Not</a:t>
            </a:r>
            <a:r>
              <a:rPr lang="et-EE" sz="2400" kern="0" dirty="0"/>
              <a:t> </a:t>
            </a:r>
            <a:r>
              <a:rPr lang="et-EE" sz="2400" kern="0" dirty="0" err="1"/>
              <a:t>like</a:t>
            </a:r>
            <a:r>
              <a:rPr lang="et-EE" sz="2400" kern="0" dirty="0"/>
              <a:t> </a:t>
            </a:r>
            <a:r>
              <a:rPr lang="et-EE" sz="2400" kern="0" dirty="0" err="1"/>
              <a:t>Russian</a:t>
            </a:r>
            <a:r>
              <a:rPr lang="et-EE" sz="2400" kern="0" dirty="0"/>
              <a:t> </a:t>
            </a:r>
            <a:r>
              <a:rPr lang="et-EE" sz="2400" kern="0" dirty="0" err="1"/>
              <a:t>influence</a:t>
            </a:r>
            <a:r>
              <a:rPr lang="et-EE" sz="2400" kern="0" dirty="0"/>
              <a:t> </a:t>
            </a:r>
            <a:r>
              <a:rPr lang="et-EE" sz="2400" kern="0" dirty="0" err="1"/>
              <a:t>increase</a:t>
            </a:r>
            <a:endParaRPr lang="et-EE" sz="2400" kern="0" dirty="0"/>
          </a:p>
          <a:p>
            <a:pPr defTabSz="914400"/>
            <a:r>
              <a:rPr lang="et-EE" sz="2800" b="1" kern="0" dirty="0"/>
              <a:t>Trump:</a:t>
            </a:r>
          </a:p>
          <a:p>
            <a:pPr lvl="1" defTabSz="914400"/>
            <a:r>
              <a:rPr lang="et-EE" sz="2400" kern="0" dirty="0" err="1"/>
              <a:t>Monopolized</a:t>
            </a:r>
            <a:r>
              <a:rPr lang="et-EE" sz="2400" kern="0" dirty="0"/>
              <a:t> </a:t>
            </a:r>
            <a:r>
              <a:rPr lang="et-EE" sz="2400" kern="0" dirty="0" err="1"/>
              <a:t>peace</a:t>
            </a:r>
            <a:r>
              <a:rPr lang="et-EE" sz="2400" kern="0" dirty="0"/>
              <a:t> </a:t>
            </a:r>
            <a:r>
              <a:rPr lang="et-EE" sz="2400" kern="0" dirty="0" err="1"/>
              <a:t>negotiations</a:t>
            </a:r>
            <a:endParaRPr lang="et-EE" sz="2400" kern="0" dirty="0"/>
          </a:p>
          <a:p>
            <a:pPr lvl="2" defTabSz="914400"/>
            <a:r>
              <a:rPr lang="et-EE" sz="1800" kern="0" dirty="0" err="1"/>
              <a:t>Failure</a:t>
            </a:r>
            <a:r>
              <a:rPr lang="et-EE" sz="1800" kern="0" dirty="0"/>
              <a:t> </a:t>
            </a:r>
            <a:r>
              <a:rPr lang="et-EE" sz="1800" kern="0" dirty="0">
                <a:sym typeface="Wingdings" panose="05000000000000000000" pitchFamily="2" charset="2"/>
              </a:rPr>
              <a:t> </a:t>
            </a:r>
            <a:r>
              <a:rPr lang="et-EE" sz="1800" kern="0" dirty="0" err="1">
                <a:sym typeface="Wingdings" panose="05000000000000000000" pitchFamily="2" charset="2"/>
              </a:rPr>
              <a:t>his</a:t>
            </a:r>
            <a:r>
              <a:rPr lang="et-EE" sz="1800" kern="0" dirty="0">
                <a:sym typeface="Wingdings" panose="05000000000000000000" pitchFamily="2" charset="2"/>
              </a:rPr>
              <a:t> </a:t>
            </a:r>
            <a:r>
              <a:rPr lang="et-EE" sz="1800" kern="0" dirty="0" err="1">
                <a:sym typeface="Wingdings" panose="05000000000000000000" pitchFamily="2" charset="2"/>
              </a:rPr>
              <a:t>failure</a:t>
            </a:r>
            <a:endParaRPr lang="et-EE" sz="1800" kern="0" dirty="0">
              <a:sym typeface="Wingdings" panose="05000000000000000000" pitchFamily="2" charset="2"/>
            </a:endParaRPr>
          </a:p>
          <a:p>
            <a:pPr lvl="2" defTabSz="914400"/>
            <a:r>
              <a:rPr lang="et-EE" sz="1800" kern="0" dirty="0" err="1">
                <a:sym typeface="Wingdings" panose="05000000000000000000" pitchFamily="2" charset="2"/>
              </a:rPr>
              <a:t>Failure</a:t>
            </a:r>
            <a:r>
              <a:rPr lang="et-EE" sz="1800" kern="0" dirty="0">
                <a:sym typeface="Wingdings" panose="05000000000000000000" pitchFamily="2" charset="2"/>
              </a:rPr>
              <a:t> </a:t>
            </a:r>
            <a:r>
              <a:rPr lang="et-EE" sz="1800" kern="0" dirty="0" err="1">
                <a:sym typeface="Wingdings" panose="05000000000000000000" pitchFamily="2" charset="2"/>
              </a:rPr>
              <a:t>leads</a:t>
            </a:r>
            <a:r>
              <a:rPr lang="et-EE" sz="1800" kern="0" dirty="0">
                <a:sym typeface="Wingdings" panose="05000000000000000000" pitchFamily="2" charset="2"/>
              </a:rPr>
              <a:t> </a:t>
            </a:r>
            <a:r>
              <a:rPr lang="et-EE" sz="1800" kern="0" dirty="0" err="1">
                <a:sym typeface="Wingdings" panose="05000000000000000000" pitchFamily="2" charset="2"/>
              </a:rPr>
              <a:t>to</a:t>
            </a:r>
            <a:r>
              <a:rPr lang="et-EE" sz="1800" kern="0" dirty="0">
                <a:sym typeface="Wingdings" panose="05000000000000000000" pitchFamily="2" charset="2"/>
              </a:rPr>
              <a:t> loss of </a:t>
            </a:r>
            <a:r>
              <a:rPr lang="et-EE" sz="1800" kern="0" dirty="0" err="1">
                <a:sym typeface="Wingdings" panose="05000000000000000000" pitchFamily="2" charset="2"/>
              </a:rPr>
              <a:t>face</a:t>
            </a:r>
            <a:r>
              <a:rPr lang="et-EE" sz="1800" kern="0" dirty="0">
                <a:sym typeface="Wingdings" panose="05000000000000000000" pitchFamily="2" charset="2"/>
              </a:rPr>
              <a:t> on </a:t>
            </a:r>
            <a:r>
              <a:rPr lang="et-EE" sz="1800" kern="0" dirty="0" err="1">
                <a:sym typeface="Wingdings" panose="05000000000000000000" pitchFamily="2" charset="2"/>
              </a:rPr>
              <a:t>the</a:t>
            </a:r>
            <a:r>
              <a:rPr lang="et-EE" sz="1800" kern="0" dirty="0">
                <a:sym typeface="Wingdings" panose="05000000000000000000" pitchFamily="2" charset="2"/>
              </a:rPr>
              <a:t> </a:t>
            </a:r>
            <a:r>
              <a:rPr lang="et-EE" sz="1800" kern="0" dirty="0" err="1">
                <a:sym typeface="Wingdings" panose="05000000000000000000" pitchFamily="2" charset="2"/>
              </a:rPr>
              <a:t>global</a:t>
            </a:r>
            <a:r>
              <a:rPr lang="et-EE" sz="1800" kern="0" dirty="0">
                <a:sym typeface="Wingdings" panose="05000000000000000000" pitchFamily="2" charset="2"/>
              </a:rPr>
              <a:t> </a:t>
            </a:r>
            <a:r>
              <a:rPr lang="et-EE" sz="1800" kern="0" dirty="0" err="1">
                <a:sym typeface="Wingdings" panose="05000000000000000000" pitchFamily="2" charset="2"/>
              </a:rPr>
              <a:t>scene</a:t>
            </a:r>
            <a:endParaRPr lang="et-EE" sz="1800" kern="0" dirty="0">
              <a:sym typeface="Wingdings" panose="05000000000000000000" pitchFamily="2" charset="2"/>
            </a:endParaRPr>
          </a:p>
          <a:p>
            <a:pPr defTabSz="914400"/>
            <a:r>
              <a:rPr lang="et-EE" sz="2800" b="1" kern="0" dirty="0">
                <a:sym typeface="Wingdings" panose="05000000000000000000" pitchFamily="2" charset="2"/>
              </a:rPr>
              <a:t>EU </a:t>
            </a:r>
            <a:r>
              <a:rPr lang="et-EE" sz="2800" b="1" kern="0" dirty="0" err="1">
                <a:sym typeface="Wingdings" panose="05000000000000000000" pitchFamily="2" charset="2"/>
              </a:rPr>
              <a:t>financial</a:t>
            </a:r>
            <a:r>
              <a:rPr lang="et-EE" sz="2800" b="1" kern="0" dirty="0">
                <a:sym typeface="Wingdings" panose="05000000000000000000" pitchFamily="2" charset="2"/>
              </a:rPr>
              <a:t> support</a:t>
            </a:r>
            <a:endParaRPr lang="en-GB" sz="2800" b="1" kern="0" dirty="0"/>
          </a:p>
        </p:txBody>
      </p:sp>
      <p:cxnSp>
        <p:nvCxnSpPr>
          <p:cNvPr id="16" name="Straight Arrow Connector 15">
            <a:extLst>
              <a:ext uri="{FF2B5EF4-FFF2-40B4-BE49-F238E27FC236}">
                <a16:creationId xmlns:a16="http://schemas.microsoft.com/office/drawing/2014/main" id="{BE71CD19-2A0C-FEAD-D5E2-E9CF11D5BF83}"/>
              </a:ext>
            </a:extLst>
          </p:cNvPr>
          <p:cNvCxnSpPr>
            <a:cxnSpLocks/>
          </p:cNvCxnSpPr>
          <p:nvPr/>
        </p:nvCxnSpPr>
        <p:spPr>
          <a:xfrm>
            <a:off x="906843" y="3364900"/>
            <a:ext cx="23019957" cy="0"/>
          </a:xfrm>
          <a:prstGeom prst="straightConnector1">
            <a:avLst/>
          </a:prstGeom>
          <a:ln w="57150">
            <a:headEnd type="triangle"/>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681F3EA1-9262-81EA-9377-CA7AAB5682F8}"/>
              </a:ext>
            </a:extLst>
          </p:cNvPr>
          <p:cNvSpPr txBox="1"/>
          <p:nvPr/>
        </p:nvSpPr>
        <p:spPr>
          <a:xfrm>
            <a:off x="1182267" y="2745923"/>
            <a:ext cx="3666388" cy="584775"/>
          </a:xfrm>
          <a:prstGeom prst="rect">
            <a:avLst/>
          </a:prstGeom>
          <a:noFill/>
        </p:spPr>
        <p:txBody>
          <a:bodyPr wrap="none" rtlCol="0">
            <a:spAutoFit/>
          </a:bodyPr>
          <a:lstStyle/>
          <a:p>
            <a:r>
              <a:rPr lang="et-EE" sz="3200" b="1" i="1" dirty="0" err="1">
                <a:solidFill>
                  <a:schemeClr val="accent1"/>
                </a:solidFill>
              </a:rPr>
              <a:t>Finland</a:t>
            </a:r>
            <a:r>
              <a:rPr lang="et-EE" sz="3200" b="1" i="1" dirty="0">
                <a:solidFill>
                  <a:schemeClr val="accent1"/>
                </a:solidFill>
              </a:rPr>
              <a:t> Sept 1944</a:t>
            </a:r>
            <a:endParaRPr lang="en-GB" sz="3200" b="1" i="1" dirty="0">
              <a:solidFill>
                <a:schemeClr val="accent1"/>
              </a:solidFill>
            </a:endParaRPr>
          </a:p>
        </p:txBody>
      </p:sp>
      <p:sp>
        <p:nvSpPr>
          <p:cNvPr id="18" name="TextBox 17">
            <a:extLst>
              <a:ext uri="{FF2B5EF4-FFF2-40B4-BE49-F238E27FC236}">
                <a16:creationId xmlns:a16="http://schemas.microsoft.com/office/drawing/2014/main" id="{88F987FA-D9BF-7F1E-C953-2A5AF8942F64}"/>
              </a:ext>
            </a:extLst>
          </p:cNvPr>
          <p:cNvSpPr txBox="1"/>
          <p:nvPr/>
        </p:nvSpPr>
        <p:spPr>
          <a:xfrm>
            <a:off x="16864450" y="2745923"/>
            <a:ext cx="6809878" cy="584775"/>
          </a:xfrm>
          <a:prstGeom prst="rect">
            <a:avLst/>
          </a:prstGeom>
          <a:noFill/>
        </p:spPr>
        <p:txBody>
          <a:bodyPr wrap="none" rtlCol="0">
            <a:spAutoFit/>
          </a:bodyPr>
          <a:lstStyle/>
          <a:p>
            <a:r>
              <a:rPr lang="et-EE" sz="3200" b="1" i="1" dirty="0" err="1">
                <a:solidFill>
                  <a:schemeClr val="accent1"/>
                </a:solidFill>
              </a:rPr>
              <a:t>Fully</a:t>
            </a:r>
            <a:r>
              <a:rPr lang="et-EE" sz="3200" b="1" i="1" dirty="0">
                <a:solidFill>
                  <a:schemeClr val="accent1"/>
                </a:solidFill>
              </a:rPr>
              <a:t> </a:t>
            </a:r>
            <a:r>
              <a:rPr lang="et-EE" sz="3200" b="1" i="1" dirty="0" err="1">
                <a:solidFill>
                  <a:schemeClr val="accent1"/>
                </a:solidFill>
              </a:rPr>
              <a:t>sovereign</a:t>
            </a:r>
            <a:r>
              <a:rPr lang="et-EE" sz="3200" b="1" i="1" dirty="0">
                <a:solidFill>
                  <a:schemeClr val="accent1"/>
                </a:solidFill>
              </a:rPr>
              <a:t>, </a:t>
            </a:r>
            <a:r>
              <a:rPr lang="et-EE" sz="3200" b="1" i="1" dirty="0" err="1">
                <a:solidFill>
                  <a:schemeClr val="accent1"/>
                </a:solidFill>
              </a:rPr>
              <a:t>territory</a:t>
            </a:r>
            <a:r>
              <a:rPr lang="et-EE" sz="3200" b="1" i="1" dirty="0">
                <a:solidFill>
                  <a:schemeClr val="accent1"/>
                </a:solidFill>
              </a:rPr>
              <a:t> </a:t>
            </a:r>
            <a:r>
              <a:rPr lang="et-EE" sz="3200" b="1" i="1" dirty="0" err="1">
                <a:solidFill>
                  <a:schemeClr val="accent1"/>
                </a:solidFill>
              </a:rPr>
              <a:t>regained</a:t>
            </a:r>
            <a:endParaRPr lang="en-GB" sz="3200" b="1" i="1" dirty="0">
              <a:solidFill>
                <a:schemeClr val="accent1"/>
              </a:solidFill>
            </a:endParaRPr>
          </a:p>
        </p:txBody>
      </p:sp>
    </p:spTree>
    <p:extLst>
      <p:ext uri="{BB962C8B-B14F-4D97-AF65-F5344CB8AC3E}">
        <p14:creationId xmlns:p14="http://schemas.microsoft.com/office/powerpoint/2010/main" val="38485094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1786"/>
            <a:ext cx="24377650" cy="13712428"/>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pPr defTabSz="1218895"/>
            <a:endParaRPr lang="fi-FI" sz="2399">
              <a:solidFill>
                <a:prstClr val="black"/>
              </a:solidFill>
              <a:latin typeface="Calibri"/>
            </a:endParaRPr>
          </a:p>
        </p:txBody>
      </p:sp>
      <p:sp>
        <p:nvSpPr>
          <p:cNvPr id="3" name="Freeform 3"/>
          <p:cNvSpPr/>
          <p:nvPr/>
        </p:nvSpPr>
        <p:spPr>
          <a:xfrm>
            <a:off x="4677663" y="3853536"/>
            <a:ext cx="15022326" cy="6008929"/>
          </a:xfrm>
          <a:custGeom>
            <a:avLst/>
            <a:gdLst/>
            <a:ahLst/>
            <a:cxnLst/>
            <a:rect l="l" t="t" r="r" b="b"/>
            <a:pathLst>
              <a:path w="11269679" h="4507871">
                <a:moveTo>
                  <a:pt x="0" y="0"/>
                </a:moveTo>
                <a:lnTo>
                  <a:pt x="11269678" y="0"/>
                </a:lnTo>
                <a:lnTo>
                  <a:pt x="11269678" y="4507872"/>
                </a:lnTo>
                <a:lnTo>
                  <a:pt x="0" y="4507872"/>
                </a:lnTo>
                <a:lnTo>
                  <a:pt x="0" y="0"/>
                </a:lnTo>
                <a:close/>
              </a:path>
            </a:pathLst>
          </a:custGeom>
          <a:blipFill>
            <a:blip r:embed="rId4"/>
            <a:stretch>
              <a:fillRect/>
            </a:stretch>
          </a:blipFill>
        </p:spPr>
        <p:txBody>
          <a:bodyPr/>
          <a:lstStyle/>
          <a:p>
            <a:pPr defTabSz="1218895"/>
            <a:endParaRPr lang="fi-FI" sz="2399">
              <a:solidFill>
                <a:prstClr val="black"/>
              </a:solidFill>
              <a:latin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B2337"/>
        </a:solidFill>
        <a:effectLst/>
      </p:bgPr>
    </p:bg>
    <p:spTree>
      <p:nvGrpSpPr>
        <p:cNvPr id="1" name=""/>
        <p:cNvGrpSpPr/>
        <p:nvPr/>
      </p:nvGrpSpPr>
      <p:grpSpPr>
        <a:xfrm>
          <a:off x="0" y="0"/>
          <a:ext cx="0" cy="0"/>
          <a:chOff x="0" y="0"/>
          <a:chExt cx="0" cy="0"/>
        </a:xfrm>
      </p:grpSpPr>
      <p:sp>
        <p:nvSpPr>
          <p:cNvPr id="2" name="TextBox 2"/>
          <p:cNvSpPr txBox="1"/>
          <p:nvPr/>
        </p:nvSpPr>
        <p:spPr>
          <a:xfrm>
            <a:off x="7673990" y="1101143"/>
            <a:ext cx="16934826" cy="1020344"/>
          </a:xfrm>
          <a:prstGeom prst="rect">
            <a:avLst/>
          </a:prstGeom>
        </p:spPr>
        <p:txBody>
          <a:bodyPr wrap="square" lIns="0" tIns="0" rIns="0" bIns="0" rtlCol="0" anchor="t">
            <a:spAutoFit/>
          </a:bodyPr>
          <a:lstStyle/>
          <a:p>
            <a:pPr marL="0" marR="0" lvl="0" indent="0" algn="l" defTabSz="1218590" rtl="0" eaLnBrk="1" fontAlgn="auto" latinLnBrk="0" hangingPunct="1">
              <a:lnSpc>
                <a:spcPts val="7761"/>
              </a:lnSpc>
              <a:spcBef>
                <a:spcPts val="0"/>
              </a:spcBef>
              <a:spcAft>
                <a:spcPts val="0"/>
              </a:spcAft>
              <a:buClrTx/>
              <a:buSzTx/>
              <a:buFontTx/>
              <a:buNone/>
              <a:tabLst/>
              <a:defRPr/>
            </a:pPr>
            <a:r>
              <a:rPr kumimoji="0" lang="en-US" sz="7997" b="0" i="0" u="none" strike="noStrike" kern="1200" cap="none" spc="0" normalizeH="0" baseline="0" noProof="0" dirty="0">
                <a:ln>
                  <a:noFill/>
                </a:ln>
                <a:solidFill>
                  <a:srgbClr val="FFFFFF"/>
                </a:solidFill>
                <a:effectLst/>
                <a:uLnTx/>
                <a:uFillTx/>
                <a:latin typeface="Arial Black" panose="020B0A04020102020204" pitchFamily="34" charset="0"/>
                <a:ea typeface="+mn-ea"/>
                <a:cs typeface="+mn-cs"/>
              </a:rPr>
              <a:t>EAST OFFICE IN A NUTSHELL </a:t>
            </a:r>
          </a:p>
        </p:txBody>
      </p:sp>
      <p:grpSp>
        <p:nvGrpSpPr>
          <p:cNvPr id="3" name="Group 3"/>
          <p:cNvGrpSpPr/>
          <p:nvPr/>
        </p:nvGrpSpPr>
        <p:grpSpPr>
          <a:xfrm>
            <a:off x="-3982414" y="1366651"/>
            <a:ext cx="11020128" cy="10974893"/>
            <a:chOff x="0" y="0"/>
            <a:chExt cx="816150" cy="812800"/>
          </a:xfrm>
        </p:grpSpPr>
        <p:sp>
          <p:nvSpPr>
            <p:cNvPr id="4" name="Freeform 4"/>
            <p:cNvSpPr/>
            <p:nvPr/>
          </p:nvSpPr>
          <p:spPr>
            <a:xfrm>
              <a:off x="0" y="0"/>
              <a:ext cx="816150" cy="812800"/>
            </a:xfrm>
            <a:custGeom>
              <a:avLst/>
              <a:gdLst/>
              <a:ahLst/>
              <a:cxnLst/>
              <a:rect l="l" t="t" r="r" b="b"/>
              <a:pathLst>
                <a:path w="816150" h="812800">
                  <a:moveTo>
                    <a:pt x="408075" y="0"/>
                  </a:moveTo>
                  <a:cubicBezTo>
                    <a:pt x="182701" y="0"/>
                    <a:pt x="0" y="181951"/>
                    <a:pt x="0" y="406400"/>
                  </a:cubicBezTo>
                  <a:cubicBezTo>
                    <a:pt x="0" y="630849"/>
                    <a:pt x="182701" y="812800"/>
                    <a:pt x="408075" y="812800"/>
                  </a:cubicBezTo>
                  <a:cubicBezTo>
                    <a:pt x="633449" y="812800"/>
                    <a:pt x="816150" y="630849"/>
                    <a:pt x="816150" y="406400"/>
                  </a:cubicBezTo>
                  <a:cubicBezTo>
                    <a:pt x="816150" y="181951"/>
                    <a:pt x="633449" y="0"/>
                    <a:pt x="408075" y="0"/>
                  </a:cubicBezTo>
                  <a:close/>
                </a:path>
              </a:pathLst>
            </a:custGeom>
            <a:solidFill>
              <a:srgbClr val="000000">
                <a:alpha val="0"/>
              </a:srgbClr>
            </a:solidFill>
            <a:ln w="47625" cap="sq">
              <a:solidFill>
                <a:srgbClr val="E6880C"/>
              </a:solidFill>
              <a:miter/>
            </a:ln>
          </p:spPr>
          <p:txBody>
            <a:bodyPr/>
            <a:lstStyle/>
            <a:p>
              <a:pPr marL="0" marR="0" lvl="0" indent="0" algn="l" defTabSz="1218590" rtl="0" eaLnBrk="1" fontAlgn="auto" latinLnBrk="0" hangingPunct="1">
                <a:lnSpc>
                  <a:spcPct val="100000"/>
                </a:lnSpc>
                <a:spcBef>
                  <a:spcPts val="0"/>
                </a:spcBef>
                <a:spcAft>
                  <a:spcPts val="0"/>
                </a:spcAft>
                <a:buClrTx/>
                <a:buSzTx/>
                <a:buFontTx/>
                <a:buNone/>
                <a:tabLst/>
                <a:defRPr/>
              </a:pPr>
              <a:endParaRPr kumimoji="0" lang="fi-FI" sz="2398" b="0" i="0" u="none" strike="noStrike" kern="1200" cap="none" spc="0" normalizeH="0" baseline="0" noProof="0">
                <a:ln>
                  <a:noFill/>
                </a:ln>
                <a:solidFill>
                  <a:prstClr val="black"/>
                </a:solidFill>
                <a:effectLst/>
                <a:uLnTx/>
                <a:uFillTx/>
                <a:latin typeface="Calibri"/>
                <a:ea typeface="+mn-ea"/>
                <a:cs typeface="+mn-cs"/>
              </a:endParaRPr>
            </a:p>
          </p:txBody>
        </p:sp>
        <p:sp>
          <p:nvSpPr>
            <p:cNvPr id="5" name="TextBox 5"/>
            <p:cNvSpPr txBox="1"/>
            <p:nvPr/>
          </p:nvSpPr>
          <p:spPr>
            <a:xfrm>
              <a:off x="76200" y="38100"/>
              <a:ext cx="660400" cy="698500"/>
            </a:xfrm>
            <a:prstGeom prst="rect">
              <a:avLst/>
            </a:prstGeom>
          </p:spPr>
          <p:txBody>
            <a:bodyPr lIns="67698" tIns="67698" rIns="67698" bIns="67698" rtlCol="0" anchor="ctr"/>
            <a:lstStyle/>
            <a:p>
              <a:pPr marL="0" marR="0" lvl="0" indent="0" algn="ctr" defTabSz="1218590" rtl="0" eaLnBrk="1" fontAlgn="auto" latinLnBrk="0" hangingPunct="1">
                <a:lnSpc>
                  <a:spcPts val="3543"/>
                </a:lnSpc>
                <a:spcBef>
                  <a:spcPct val="0"/>
                </a:spcBef>
                <a:spcAft>
                  <a:spcPts val="0"/>
                </a:spcAft>
                <a:buClrTx/>
                <a:buSzTx/>
                <a:buFontTx/>
                <a:buNone/>
                <a:tabLst/>
                <a:defRPr/>
              </a:pPr>
              <a:endParaRPr kumimoji="0" sz="2398"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6" name="Group 6"/>
          <p:cNvGrpSpPr>
            <a:grpSpLocks noChangeAspect="1"/>
          </p:cNvGrpSpPr>
          <p:nvPr/>
        </p:nvGrpSpPr>
        <p:grpSpPr>
          <a:xfrm>
            <a:off x="-480695" y="2918624"/>
            <a:ext cx="8222613" cy="8222578"/>
            <a:chOff x="0" y="0"/>
            <a:chExt cx="6350000" cy="6349975"/>
          </a:xfrm>
        </p:grpSpPr>
        <p:sp>
          <p:nvSpPr>
            <p:cNvPr id="7" name="Freeform 7"/>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solidFill>
              <a:srgbClr val="FFFFFF"/>
            </a:solidFill>
            <a:ln w="12700">
              <a:solidFill>
                <a:srgbClr val="000000"/>
              </a:solidFill>
            </a:ln>
          </p:spPr>
          <p:txBody>
            <a:bodyPr/>
            <a:lstStyle/>
            <a:p>
              <a:pPr marL="0" marR="0" lvl="0" indent="0" algn="l" defTabSz="1218590" rtl="0" eaLnBrk="1" fontAlgn="auto" latinLnBrk="0" hangingPunct="1">
                <a:lnSpc>
                  <a:spcPct val="100000"/>
                </a:lnSpc>
                <a:spcBef>
                  <a:spcPts val="0"/>
                </a:spcBef>
                <a:spcAft>
                  <a:spcPts val="0"/>
                </a:spcAft>
                <a:buClrTx/>
                <a:buSzTx/>
                <a:buFontTx/>
                <a:buNone/>
                <a:tabLst/>
                <a:defRPr/>
              </a:pPr>
              <a:endParaRPr kumimoji="0" lang="fi-FI" sz="2398" b="0" i="0" u="none" strike="noStrike" kern="1200" cap="none" spc="0" normalizeH="0" baseline="0" noProof="0">
                <a:ln>
                  <a:noFill/>
                </a:ln>
                <a:solidFill>
                  <a:prstClr val="black"/>
                </a:solidFill>
                <a:effectLst/>
                <a:uLnTx/>
                <a:uFillTx/>
                <a:latin typeface="Calibri"/>
                <a:ea typeface="+mn-ea"/>
                <a:cs typeface="+mn-cs"/>
              </a:endParaRPr>
            </a:p>
          </p:txBody>
        </p:sp>
      </p:grpSp>
      <p:sp>
        <p:nvSpPr>
          <p:cNvPr id="8" name="Freeform 8"/>
          <p:cNvSpPr/>
          <p:nvPr/>
        </p:nvSpPr>
        <p:spPr>
          <a:xfrm>
            <a:off x="-457825" y="5323036"/>
            <a:ext cx="8377516" cy="3351006"/>
          </a:xfrm>
          <a:custGeom>
            <a:avLst/>
            <a:gdLst/>
            <a:ahLst/>
            <a:cxnLst/>
            <a:rect l="l" t="t" r="r" b="b"/>
            <a:pathLst>
              <a:path w="6286411" h="2514564">
                <a:moveTo>
                  <a:pt x="0" y="0"/>
                </a:moveTo>
                <a:lnTo>
                  <a:pt x="6286411" y="0"/>
                </a:lnTo>
                <a:lnTo>
                  <a:pt x="6286411" y="2514565"/>
                </a:lnTo>
                <a:lnTo>
                  <a:pt x="0" y="2514565"/>
                </a:lnTo>
                <a:lnTo>
                  <a:pt x="0" y="0"/>
                </a:lnTo>
                <a:close/>
              </a:path>
            </a:pathLst>
          </a:custGeom>
          <a:blipFill>
            <a:blip r:embed="rId2"/>
            <a:stretch>
              <a:fillRect/>
            </a:stretch>
          </a:blipFill>
        </p:spPr>
        <p:txBody>
          <a:bodyPr/>
          <a:lstStyle/>
          <a:p>
            <a:pPr marL="0" marR="0" lvl="0" indent="0" algn="l" defTabSz="1218590" rtl="0" eaLnBrk="1" fontAlgn="auto" latinLnBrk="0" hangingPunct="1">
              <a:lnSpc>
                <a:spcPct val="100000"/>
              </a:lnSpc>
              <a:spcBef>
                <a:spcPts val="0"/>
              </a:spcBef>
              <a:spcAft>
                <a:spcPts val="0"/>
              </a:spcAft>
              <a:buClrTx/>
              <a:buSzTx/>
              <a:buFontTx/>
              <a:buNone/>
              <a:tabLst/>
              <a:defRPr/>
            </a:pPr>
            <a:endParaRPr kumimoji="0" lang="fi-FI" sz="2398" b="0" i="0" u="none" strike="noStrike" kern="1200" cap="none" spc="0" normalizeH="0" baseline="0" noProof="0">
              <a:ln>
                <a:noFill/>
              </a:ln>
              <a:solidFill>
                <a:prstClr val="black"/>
              </a:solidFill>
              <a:effectLst/>
              <a:uLnTx/>
              <a:uFillTx/>
              <a:latin typeface="Calibri"/>
              <a:ea typeface="+mn-ea"/>
              <a:cs typeface="+mn-cs"/>
            </a:endParaRPr>
          </a:p>
        </p:txBody>
      </p:sp>
      <p:sp>
        <p:nvSpPr>
          <p:cNvPr id="9" name="TextBox 9"/>
          <p:cNvSpPr txBox="1"/>
          <p:nvPr/>
        </p:nvSpPr>
        <p:spPr>
          <a:xfrm>
            <a:off x="7942561" y="4307636"/>
            <a:ext cx="16153879" cy="8207375"/>
          </a:xfrm>
          <a:prstGeom prst="rect">
            <a:avLst/>
          </a:prstGeom>
        </p:spPr>
        <p:txBody>
          <a:bodyPr wrap="square" lIns="0" tIns="0" rIns="0" bIns="0" rtlCol="0" anchor="t">
            <a:spAutoFit/>
          </a:bodyPr>
          <a:lstStyle/>
          <a:p>
            <a:pPr marL="575448" marR="0" lvl="1" indent="-287724" algn="l" defTabSz="1218590" rtl="0" eaLnBrk="1" fontAlgn="auto" latinLnBrk="0" hangingPunct="1">
              <a:lnSpc>
                <a:spcPts val="3173"/>
              </a:lnSpc>
              <a:spcBef>
                <a:spcPts val="0"/>
              </a:spcBef>
              <a:spcAft>
                <a:spcPts val="0"/>
              </a:spcAft>
              <a:buClrTx/>
              <a:buSzTx/>
              <a:buFont typeface="Arial"/>
              <a:buChar char="•"/>
              <a:tabLst/>
              <a:defRPr/>
            </a:pPr>
            <a:r>
              <a:rPr kumimoji="0" lang="en-US" sz="3731" b="0" i="0" u="none" strike="noStrike" kern="1200" cap="none" spc="0" normalizeH="0" baseline="0" noProof="0" dirty="0">
                <a:ln>
                  <a:noFill/>
                </a:ln>
                <a:solidFill>
                  <a:srgbClr val="D9D9D9"/>
                </a:solidFill>
                <a:effectLst/>
                <a:uLnTx/>
                <a:uFillTx/>
                <a:latin typeface="Candara Light" panose="020E0502030303020204" pitchFamily="34" charset="0"/>
                <a:ea typeface="+mn-ea"/>
                <a:cs typeface="Arial" panose="020B0604020202020204" pitchFamily="34" charset="0"/>
              </a:rPr>
              <a:t>Represents and supports companies' interests in Ukraine and CIS since 2008</a:t>
            </a:r>
          </a:p>
          <a:p>
            <a:pPr marL="0" marR="0" lvl="0" indent="0" algn="l" defTabSz="1218590" rtl="0" eaLnBrk="1" fontAlgn="auto" latinLnBrk="0" hangingPunct="1">
              <a:lnSpc>
                <a:spcPts val="3173"/>
              </a:lnSpc>
              <a:spcBef>
                <a:spcPts val="0"/>
              </a:spcBef>
              <a:spcAft>
                <a:spcPts val="0"/>
              </a:spcAft>
              <a:buClrTx/>
              <a:buSzTx/>
              <a:buFontTx/>
              <a:buNone/>
              <a:tabLst/>
              <a:defRPr/>
            </a:pPr>
            <a:endParaRPr kumimoji="0" lang="en-US" sz="3731" b="0" i="0" u="none" strike="noStrike" kern="1200" cap="none" spc="0" normalizeH="0" baseline="0" noProof="0" dirty="0">
              <a:ln>
                <a:noFill/>
              </a:ln>
              <a:solidFill>
                <a:srgbClr val="D9D9D9"/>
              </a:solidFill>
              <a:effectLst/>
              <a:uLnTx/>
              <a:uFillTx/>
              <a:latin typeface="Candara Light" panose="020E0502030303020204" pitchFamily="34" charset="0"/>
              <a:ea typeface="+mn-ea"/>
              <a:cs typeface="Arial" panose="020B0604020202020204" pitchFamily="34" charset="0"/>
            </a:endParaRPr>
          </a:p>
          <a:p>
            <a:pPr marL="575448" marR="0" lvl="1" indent="-287724" algn="l" defTabSz="1218590" rtl="0" eaLnBrk="1" fontAlgn="auto" latinLnBrk="0" hangingPunct="1">
              <a:lnSpc>
                <a:spcPts val="3173"/>
              </a:lnSpc>
              <a:spcBef>
                <a:spcPts val="0"/>
              </a:spcBef>
              <a:spcAft>
                <a:spcPts val="0"/>
              </a:spcAft>
              <a:buClrTx/>
              <a:buSzTx/>
              <a:buFont typeface="Arial"/>
              <a:buChar char="•"/>
              <a:tabLst/>
              <a:defRPr/>
            </a:pPr>
            <a:r>
              <a:rPr kumimoji="0" lang="en-US" sz="3731" b="0" i="0" u="none" strike="noStrike" kern="1200" cap="none" spc="0" normalizeH="0" baseline="0" noProof="0" dirty="0">
                <a:ln>
                  <a:noFill/>
                </a:ln>
                <a:solidFill>
                  <a:srgbClr val="D9D9D9"/>
                </a:solidFill>
                <a:effectLst/>
                <a:uLnTx/>
                <a:uFillTx/>
                <a:latin typeface="Candara Light" panose="020E0502030303020204" pitchFamily="34" charset="0"/>
                <a:ea typeface="+mn-ea"/>
                <a:cs typeface="Arial" panose="020B0604020202020204" pitchFamily="34" charset="0"/>
              </a:rPr>
              <a:t>High understanding of the business environment and decades of experience in Eastern markets</a:t>
            </a:r>
          </a:p>
          <a:p>
            <a:pPr marL="0" marR="0" lvl="0" indent="0" algn="l" defTabSz="1218590" rtl="0" eaLnBrk="1" fontAlgn="auto" latinLnBrk="0" hangingPunct="1">
              <a:lnSpc>
                <a:spcPts val="3173"/>
              </a:lnSpc>
              <a:spcBef>
                <a:spcPts val="0"/>
              </a:spcBef>
              <a:spcAft>
                <a:spcPts val="0"/>
              </a:spcAft>
              <a:buClrTx/>
              <a:buSzTx/>
              <a:buFontTx/>
              <a:buNone/>
              <a:tabLst/>
              <a:defRPr/>
            </a:pPr>
            <a:endParaRPr kumimoji="0" lang="en-US" sz="3731" b="0" i="0" u="none" strike="noStrike" kern="1200" cap="none" spc="0" normalizeH="0" baseline="0" noProof="0" dirty="0">
              <a:ln>
                <a:noFill/>
              </a:ln>
              <a:solidFill>
                <a:srgbClr val="D9D9D9"/>
              </a:solidFill>
              <a:effectLst/>
              <a:uLnTx/>
              <a:uFillTx/>
              <a:latin typeface="Candara Light" panose="020E0502030303020204" pitchFamily="34" charset="0"/>
              <a:ea typeface="+mn-ea"/>
              <a:cs typeface="Arial" panose="020B0604020202020204" pitchFamily="34" charset="0"/>
            </a:endParaRPr>
          </a:p>
          <a:p>
            <a:pPr marL="575448" marR="0" lvl="1" indent="-287724" algn="l" defTabSz="1218590" rtl="0" eaLnBrk="1" fontAlgn="auto" latinLnBrk="0" hangingPunct="1">
              <a:lnSpc>
                <a:spcPts val="3173"/>
              </a:lnSpc>
              <a:spcBef>
                <a:spcPts val="0"/>
              </a:spcBef>
              <a:spcAft>
                <a:spcPts val="0"/>
              </a:spcAft>
              <a:buClrTx/>
              <a:buSzTx/>
              <a:buFont typeface="Arial"/>
              <a:buChar char="•"/>
              <a:tabLst/>
              <a:defRPr/>
            </a:pPr>
            <a:r>
              <a:rPr kumimoji="0" lang="en-US" sz="3731" b="0" i="0" u="none" strike="noStrike" kern="1200" cap="none" spc="0" normalizeH="0" baseline="0" noProof="0" dirty="0">
                <a:ln>
                  <a:noFill/>
                </a:ln>
                <a:solidFill>
                  <a:srgbClr val="D9D9D9"/>
                </a:solidFill>
                <a:effectLst/>
                <a:uLnTx/>
                <a:uFillTx/>
                <a:latin typeface="Candara Light" panose="020E0502030303020204" pitchFamily="34" charset="0"/>
                <a:ea typeface="+mn-ea"/>
                <a:cs typeface="Arial" panose="020B0604020202020204" pitchFamily="34" charset="0"/>
              </a:rPr>
              <a:t>Provides frequent, reliable, and up-to-date reporting and data to companies</a:t>
            </a:r>
          </a:p>
          <a:p>
            <a:pPr marL="287724" marR="0" lvl="1" indent="0" algn="l" defTabSz="1218590" rtl="0" eaLnBrk="1" fontAlgn="auto" latinLnBrk="0" hangingPunct="1">
              <a:lnSpc>
                <a:spcPts val="3173"/>
              </a:lnSpc>
              <a:spcBef>
                <a:spcPts val="0"/>
              </a:spcBef>
              <a:spcAft>
                <a:spcPts val="0"/>
              </a:spcAft>
              <a:buClrTx/>
              <a:buSzTx/>
              <a:buFontTx/>
              <a:buNone/>
              <a:tabLst/>
              <a:defRPr/>
            </a:pPr>
            <a:endParaRPr kumimoji="0" lang="en-US" sz="3731" b="0" i="0" u="none" strike="noStrike" kern="1200" cap="none" spc="0" normalizeH="0" baseline="0" noProof="0" dirty="0">
              <a:ln>
                <a:noFill/>
              </a:ln>
              <a:solidFill>
                <a:srgbClr val="D9D9D9"/>
              </a:solidFill>
              <a:effectLst/>
              <a:uLnTx/>
              <a:uFillTx/>
              <a:latin typeface="Candara Light" panose="020E0502030303020204" pitchFamily="34" charset="0"/>
              <a:ea typeface="+mn-ea"/>
              <a:cs typeface="Arial" panose="020B0604020202020204" pitchFamily="34" charset="0"/>
            </a:endParaRPr>
          </a:p>
          <a:p>
            <a:pPr marL="575448" marR="0" lvl="1" indent="-287724" algn="l" defTabSz="1218590" rtl="0" eaLnBrk="1" fontAlgn="auto" latinLnBrk="0" hangingPunct="1">
              <a:lnSpc>
                <a:spcPts val="3173"/>
              </a:lnSpc>
              <a:spcBef>
                <a:spcPts val="0"/>
              </a:spcBef>
              <a:spcAft>
                <a:spcPts val="0"/>
              </a:spcAft>
              <a:buClrTx/>
              <a:buSzTx/>
              <a:buFont typeface="Arial"/>
              <a:buChar char="•"/>
              <a:tabLst/>
              <a:defRPr/>
            </a:pPr>
            <a:r>
              <a:rPr kumimoji="0" lang="en-US" sz="3731" b="0" i="0" u="none" strike="noStrike" kern="1200" cap="none" spc="0" normalizeH="0" baseline="0" noProof="0" dirty="0">
                <a:ln>
                  <a:noFill/>
                </a:ln>
                <a:solidFill>
                  <a:srgbClr val="D9D9D9"/>
                </a:solidFill>
                <a:effectLst/>
                <a:uLnTx/>
                <a:uFillTx/>
                <a:latin typeface="Candara Light" panose="020E0502030303020204" pitchFamily="34" charset="0"/>
                <a:ea typeface="+mn-ea"/>
                <a:cs typeface="Arial" panose="020B0604020202020204" pitchFamily="34" charset="0"/>
              </a:rPr>
              <a:t>Active contacts with authorities, business leaders, and experts in target markets. East Office helps companies get access to the right people</a:t>
            </a:r>
          </a:p>
          <a:p>
            <a:pPr marL="287724" marR="0" lvl="1" indent="0" algn="l" defTabSz="1218590" rtl="0" eaLnBrk="1" fontAlgn="auto" latinLnBrk="0" hangingPunct="1">
              <a:lnSpc>
                <a:spcPts val="3173"/>
              </a:lnSpc>
              <a:spcBef>
                <a:spcPts val="0"/>
              </a:spcBef>
              <a:spcAft>
                <a:spcPts val="0"/>
              </a:spcAft>
              <a:buClrTx/>
              <a:buSzTx/>
              <a:buFontTx/>
              <a:buNone/>
              <a:tabLst/>
              <a:defRPr/>
            </a:pPr>
            <a:endParaRPr kumimoji="0" lang="en-US" sz="3731" b="0" i="0" u="none" strike="noStrike" kern="1200" cap="none" spc="0" normalizeH="0" baseline="0" noProof="0" dirty="0">
              <a:ln>
                <a:noFill/>
              </a:ln>
              <a:solidFill>
                <a:srgbClr val="D9D9D9"/>
              </a:solidFill>
              <a:effectLst/>
              <a:uLnTx/>
              <a:uFillTx/>
              <a:latin typeface="Candara Light" panose="020E0502030303020204" pitchFamily="34" charset="0"/>
              <a:ea typeface="+mn-ea"/>
              <a:cs typeface="Arial" panose="020B0604020202020204" pitchFamily="34" charset="0"/>
            </a:endParaRPr>
          </a:p>
          <a:p>
            <a:pPr marL="575448" marR="0" lvl="1" indent="-287724" algn="l" defTabSz="1218590" rtl="0" eaLnBrk="1" fontAlgn="auto" latinLnBrk="0" hangingPunct="1">
              <a:lnSpc>
                <a:spcPts val="3173"/>
              </a:lnSpc>
              <a:spcBef>
                <a:spcPts val="0"/>
              </a:spcBef>
              <a:spcAft>
                <a:spcPts val="0"/>
              </a:spcAft>
              <a:buClrTx/>
              <a:buSzTx/>
              <a:buFont typeface="Arial"/>
              <a:buChar char="•"/>
              <a:tabLst/>
              <a:defRPr/>
            </a:pPr>
            <a:r>
              <a:rPr kumimoji="0" lang="en-US" sz="3731" b="0" i="0" u="none" strike="noStrike" kern="1200" cap="none" spc="0" normalizeH="0" baseline="0" noProof="0" dirty="0">
                <a:ln>
                  <a:noFill/>
                </a:ln>
                <a:solidFill>
                  <a:srgbClr val="D9D9D9"/>
                </a:solidFill>
                <a:effectLst/>
                <a:uLnTx/>
                <a:uFillTx/>
                <a:latin typeface="Candara Light" panose="020E0502030303020204" pitchFamily="34" charset="0"/>
                <a:ea typeface="+mn-ea"/>
                <a:cs typeface="Arial" panose="020B0604020202020204" pitchFamily="34" charset="0"/>
              </a:rPr>
              <a:t>Forms an exclusive and unique business community in Finland and facilitates its owners' cooperation on experience-sharing</a:t>
            </a:r>
          </a:p>
          <a:p>
            <a:pPr marL="0" marR="0" lvl="0" indent="0" algn="l" defTabSz="1218590" rtl="0" eaLnBrk="1" fontAlgn="auto" latinLnBrk="0" hangingPunct="1">
              <a:lnSpc>
                <a:spcPts val="3173"/>
              </a:lnSpc>
              <a:spcBef>
                <a:spcPts val="0"/>
              </a:spcBef>
              <a:spcAft>
                <a:spcPts val="0"/>
              </a:spcAft>
              <a:buClrTx/>
              <a:buSzTx/>
              <a:buFontTx/>
              <a:buNone/>
              <a:tabLst/>
              <a:defRPr/>
            </a:pPr>
            <a:endParaRPr kumimoji="0" lang="en-US" sz="3731" b="0" i="0" u="none" strike="noStrike" kern="1200" cap="none" spc="0" normalizeH="0" baseline="0" noProof="0" dirty="0">
              <a:ln>
                <a:noFill/>
              </a:ln>
              <a:solidFill>
                <a:srgbClr val="D9D9D9"/>
              </a:solidFill>
              <a:effectLst/>
              <a:uLnTx/>
              <a:uFillTx/>
              <a:latin typeface="Candara Light" panose="020E0502030303020204" pitchFamily="34" charset="0"/>
              <a:ea typeface="+mn-ea"/>
              <a:cs typeface="Arial" panose="020B0604020202020204" pitchFamily="34" charset="0"/>
            </a:endParaRPr>
          </a:p>
          <a:p>
            <a:pPr marL="575448" marR="0" lvl="1" indent="-287724" algn="l" defTabSz="1218590" rtl="0" eaLnBrk="1" fontAlgn="auto" latinLnBrk="0" hangingPunct="1">
              <a:lnSpc>
                <a:spcPts val="3173"/>
              </a:lnSpc>
              <a:spcBef>
                <a:spcPts val="0"/>
              </a:spcBef>
              <a:spcAft>
                <a:spcPts val="0"/>
              </a:spcAft>
              <a:buClrTx/>
              <a:buSzTx/>
              <a:buFont typeface="Arial"/>
              <a:buChar char="•"/>
              <a:tabLst/>
              <a:defRPr/>
            </a:pPr>
            <a:r>
              <a:rPr kumimoji="0" lang="en-US" sz="3731" b="0" i="0" u="none" strike="noStrike" kern="1200" cap="none" spc="0" normalizeH="0" baseline="0" noProof="0" dirty="0">
                <a:ln>
                  <a:noFill/>
                </a:ln>
                <a:solidFill>
                  <a:srgbClr val="D9D9D9"/>
                </a:solidFill>
                <a:effectLst/>
                <a:uLnTx/>
                <a:uFillTx/>
                <a:latin typeface="Candara Light" panose="020E0502030303020204" pitchFamily="34" charset="0"/>
                <a:ea typeface="+mn-ea"/>
                <a:cs typeface="Arial" panose="020B0604020202020204" pitchFamily="34" charset="0"/>
              </a:rPr>
              <a:t>Offers troubleshooting and support in different issues and operative questions </a:t>
            </a:r>
          </a:p>
          <a:p>
            <a:pPr marL="0" marR="0" lvl="0" indent="0" algn="l" defTabSz="1218590" rtl="0" eaLnBrk="1" fontAlgn="auto" latinLnBrk="0" hangingPunct="1">
              <a:lnSpc>
                <a:spcPts val="3173"/>
              </a:lnSpc>
              <a:spcBef>
                <a:spcPts val="0"/>
              </a:spcBef>
              <a:spcAft>
                <a:spcPts val="0"/>
              </a:spcAft>
              <a:buClrTx/>
              <a:buSzTx/>
              <a:buFontTx/>
              <a:buNone/>
              <a:tabLst/>
              <a:defRPr/>
            </a:pPr>
            <a:endParaRPr kumimoji="0" lang="en-US" sz="3731" b="0" i="0" u="none" strike="noStrike" kern="1200" cap="none" spc="0" normalizeH="0" baseline="0" noProof="0" dirty="0">
              <a:ln>
                <a:noFill/>
              </a:ln>
              <a:solidFill>
                <a:srgbClr val="D9D9D9"/>
              </a:solidFill>
              <a:effectLst/>
              <a:uLnTx/>
              <a:uFillTx/>
              <a:latin typeface="Candara Light" panose="020E0502030303020204" pitchFamily="34" charset="0"/>
              <a:ea typeface="+mn-ea"/>
              <a:cs typeface="Arial" panose="020B0604020202020204" pitchFamily="34" charset="0"/>
            </a:endParaRPr>
          </a:p>
          <a:p>
            <a:pPr marL="575448" marR="0" lvl="1" indent="-287724" algn="l" defTabSz="1218590" rtl="0" eaLnBrk="1" fontAlgn="auto" latinLnBrk="0" hangingPunct="1">
              <a:lnSpc>
                <a:spcPts val="3173"/>
              </a:lnSpc>
              <a:spcBef>
                <a:spcPts val="0"/>
              </a:spcBef>
              <a:spcAft>
                <a:spcPts val="0"/>
              </a:spcAft>
              <a:buClrTx/>
              <a:buSzTx/>
              <a:buFont typeface="Arial"/>
              <a:buChar char="•"/>
              <a:tabLst/>
              <a:defRPr/>
            </a:pPr>
            <a:r>
              <a:rPr kumimoji="0" lang="en-US" sz="3731" b="0" i="0" u="none" strike="noStrike" kern="1200" cap="none" spc="0" normalizeH="0" baseline="0" noProof="0" dirty="0">
                <a:ln>
                  <a:noFill/>
                </a:ln>
                <a:solidFill>
                  <a:srgbClr val="D9D9D9"/>
                </a:solidFill>
                <a:effectLst/>
                <a:uLnTx/>
                <a:uFillTx/>
                <a:latin typeface="Candara Light" panose="020E0502030303020204" pitchFamily="34" charset="0"/>
                <a:ea typeface="+mn-ea"/>
                <a:cs typeface="Arial" panose="020B0604020202020204" pitchFamily="34" charset="0"/>
              </a:rPr>
              <a:t>Operates from Helsinki and Kyiv</a:t>
            </a:r>
          </a:p>
          <a:p>
            <a:pPr marL="0" marR="0" lvl="0" indent="0" algn="l" defTabSz="1218590" rtl="0" eaLnBrk="1" fontAlgn="auto" latinLnBrk="0" hangingPunct="1">
              <a:lnSpc>
                <a:spcPts val="3173"/>
              </a:lnSpc>
              <a:spcBef>
                <a:spcPts val="0"/>
              </a:spcBef>
              <a:spcAft>
                <a:spcPts val="0"/>
              </a:spcAft>
              <a:buClrTx/>
              <a:buSzTx/>
              <a:buFontTx/>
              <a:buNone/>
              <a:tabLst/>
              <a:defRPr/>
            </a:pPr>
            <a:endParaRPr kumimoji="0" lang="en-US" sz="3731" b="0" i="0" u="none" strike="noStrike" kern="1200" cap="none" spc="0" normalizeH="0" baseline="0" noProof="0" dirty="0">
              <a:ln>
                <a:noFill/>
              </a:ln>
              <a:solidFill>
                <a:srgbClr val="D9D9D9"/>
              </a:solidFill>
              <a:effectLst/>
              <a:uLnTx/>
              <a:uFillTx/>
              <a:latin typeface="Candara Light" panose="020E0502030303020204" pitchFamily="34" charset="0"/>
              <a:ea typeface="+mn-ea"/>
              <a:cs typeface="Arial" panose="020B0604020202020204" pitchFamily="34" charset="0"/>
            </a:endParaRPr>
          </a:p>
          <a:p>
            <a:pPr marL="575448" marR="0" lvl="1" indent="-287724" algn="l" defTabSz="1218590" rtl="0" eaLnBrk="1" fontAlgn="auto" latinLnBrk="0" hangingPunct="1">
              <a:lnSpc>
                <a:spcPts val="3173"/>
              </a:lnSpc>
              <a:spcBef>
                <a:spcPts val="0"/>
              </a:spcBef>
              <a:spcAft>
                <a:spcPts val="0"/>
              </a:spcAft>
              <a:buClrTx/>
              <a:buSzTx/>
              <a:buFont typeface="Arial"/>
              <a:buChar char="•"/>
              <a:tabLst/>
              <a:defRPr/>
            </a:pPr>
            <a:r>
              <a:rPr kumimoji="0" lang="en-US" sz="3731" b="0" i="0" u="none" strike="noStrike" kern="1200" cap="none" spc="0" normalizeH="0" baseline="0" noProof="0" dirty="0">
                <a:ln>
                  <a:noFill/>
                </a:ln>
                <a:solidFill>
                  <a:srgbClr val="D9D9D9"/>
                </a:solidFill>
                <a:effectLst/>
                <a:uLnTx/>
                <a:uFillTx/>
                <a:latin typeface="Candara Light" panose="020E0502030303020204" pitchFamily="34" charset="0"/>
                <a:ea typeface="+mn-ea"/>
                <a:cs typeface="Arial" panose="020B0604020202020204" pitchFamily="34" charset="0"/>
              </a:rPr>
              <a:t>The Finnish Ministry for Foreign Affairs and the Confederation of Finnish Industries are present in the East Office Board</a:t>
            </a:r>
          </a:p>
          <a:p>
            <a:pPr marL="0" marR="0" lvl="0" indent="0" algn="l" defTabSz="1218590" rtl="0" eaLnBrk="1" fontAlgn="auto" latinLnBrk="0" hangingPunct="1">
              <a:lnSpc>
                <a:spcPts val="3173"/>
              </a:lnSpc>
              <a:spcBef>
                <a:spcPts val="0"/>
              </a:spcBef>
              <a:spcAft>
                <a:spcPts val="0"/>
              </a:spcAft>
              <a:buClrTx/>
              <a:buSzTx/>
              <a:buFontTx/>
              <a:buNone/>
              <a:tabLst/>
              <a:defRPr/>
            </a:pPr>
            <a:endParaRPr kumimoji="0" lang="en-US" sz="3198" b="0" i="0" u="none" strike="noStrike" kern="1200" cap="none" spc="0" normalizeH="0" baseline="0" noProof="0" dirty="0">
              <a:ln>
                <a:noFill/>
              </a:ln>
              <a:solidFill>
                <a:srgbClr val="D9D9D9"/>
              </a:solidFill>
              <a:effectLst/>
              <a:uLnTx/>
              <a:uFillTx/>
              <a:latin typeface="Garet Book"/>
              <a:ea typeface="+mn-ea"/>
              <a:cs typeface="+mn-cs"/>
            </a:endParaRPr>
          </a:p>
        </p:txBody>
      </p:sp>
      <p:sp>
        <p:nvSpPr>
          <p:cNvPr id="10" name="TextBox 10"/>
          <p:cNvSpPr txBox="1"/>
          <p:nvPr/>
        </p:nvSpPr>
        <p:spPr>
          <a:xfrm>
            <a:off x="7634933" y="2490783"/>
            <a:ext cx="15867951" cy="1028167"/>
          </a:xfrm>
          <a:prstGeom prst="rect">
            <a:avLst/>
          </a:prstGeom>
        </p:spPr>
        <p:txBody>
          <a:bodyPr lIns="0" tIns="0" rIns="0" bIns="0" rtlCol="0" anchor="t">
            <a:spAutoFit/>
          </a:bodyPr>
          <a:lstStyle/>
          <a:p>
            <a:pPr marL="0" marR="0" lvl="0" indent="0" algn="l" defTabSz="1218590" rtl="0" eaLnBrk="1" fontAlgn="auto" latinLnBrk="0" hangingPunct="1">
              <a:lnSpc>
                <a:spcPts val="4103"/>
              </a:lnSpc>
              <a:spcBef>
                <a:spcPct val="0"/>
              </a:spcBef>
              <a:spcAft>
                <a:spcPts val="0"/>
              </a:spcAft>
              <a:buClrTx/>
              <a:buSzTx/>
              <a:buFontTx/>
              <a:buNone/>
              <a:tabLst/>
              <a:defRPr/>
            </a:pPr>
            <a:r>
              <a:rPr kumimoji="0" lang="en-US" sz="3198" b="0" i="0" u="none" strike="noStrike" kern="1200" cap="none" spc="0" normalizeH="0" baseline="0" noProof="0" dirty="0">
                <a:ln>
                  <a:noFill/>
                </a:ln>
                <a:solidFill>
                  <a:srgbClr val="E6880C"/>
                </a:solidFill>
                <a:effectLst/>
                <a:uLnTx/>
                <a:uFillTx/>
                <a:latin typeface="Arial Black" panose="020B0A04020102020204" pitchFamily="34" charset="0"/>
                <a:ea typeface="+mn-ea"/>
                <a:cs typeface="Aharoni" panose="02010803020104030203" pitchFamily="2" charset="-79"/>
              </a:rPr>
              <a:t>17 companies &amp; and 1 University with operations on 6 continent and an aggregate turnover over €70 billion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Рисунок 17">
            <a:extLst>
              <a:ext uri="{FF2B5EF4-FFF2-40B4-BE49-F238E27FC236}">
                <a16:creationId xmlns:a16="http://schemas.microsoft.com/office/drawing/2014/main" id="{B626C92E-25AE-4714-AB49-AB632D521FE8}"/>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448867" y="5359275"/>
            <a:ext cx="2456092" cy="1156126"/>
          </a:xfrm>
          <a:prstGeom prst="rect">
            <a:avLst/>
          </a:prstGeom>
        </p:spPr>
      </p:pic>
      <p:pic>
        <p:nvPicPr>
          <p:cNvPr id="28" name="Рисунок 27">
            <a:extLst>
              <a:ext uri="{FF2B5EF4-FFF2-40B4-BE49-F238E27FC236}">
                <a16:creationId xmlns:a16="http://schemas.microsoft.com/office/drawing/2014/main" id="{32F3A744-5974-4033-9062-24AB7420BD49}"/>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4874509" y="11220766"/>
            <a:ext cx="1826540" cy="1777916"/>
          </a:xfrm>
          <a:prstGeom prst="rect">
            <a:avLst/>
          </a:prstGeom>
        </p:spPr>
      </p:pic>
      <p:pic>
        <p:nvPicPr>
          <p:cNvPr id="30" name="Рисунок 29">
            <a:extLst>
              <a:ext uri="{FF2B5EF4-FFF2-40B4-BE49-F238E27FC236}">
                <a16:creationId xmlns:a16="http://schemas.microsoft.com/office/drawing/2014/main" id="{A71130CB-07C9-4235-91CF-81D900299549}"/>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15645789" y="11229627"/>
            <a:ext cx="2763740" cy="1769054"/>
          </a:xfrm>
          <a:prstGeom prst="rect">
            <a:avLst/>
          </a:prstGeom>
        </p:spPr>
      </p:pic>
      <p:pic>
        <p:nvPicPr>
          <p:cNvPr id="1024" name="Рисунок 1023">
            <a:extLst>
              <a:ext uri="{FF2B5EF4-FFF2-40B4-BE49-F238E27FC236}">
                <a16:creationId xmlns:a16="http://schemas.microsoft.com/office/drawing/2014/main" id="{3BB06615-2F51-474B-A532-C4F5D26F650D}"/>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20504708" y="11038837"/>
            <a:ext cx="2851391" cy="1759442"/>
          </a:xfrm>
          <a:prstGeom prst="rect">
            <a:avLst/>
          </a:prstGeom>
        </p:spPr>
      </p:pic>
      <p:pic>
        <p:nvPicPr>
          <p:cNvPr id="4" name="Рисунок 3">
            <a:extLst>
              <a:ext uri="{FF2B5EF4-FFF2-40B4-BE49-F238E27FC236}">
                <a16:creationId xmlns:a16="http://schemas.microsoft.com/office/drawing/2014/main" id="{C2D1A8A9-7230-4CC1-82C2-015B67A1C028}"/>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9283604" y="2043553"/>
            <a:ext cx="3200757" cy="1666486"/>
          </a:xfrm>
          <a:prstGeom prst="rect">
            <a:avLst/>
          </a:prstGeom>
        </p:spPr>
      </p:pic>
      <p:pic>
        <p:nvPicPr>
          <p:cNvPr id="14" name="Рисунок 13">
            <a:extLst>
              <a:ext uri="{FF2B5EF4-FFF2-40B4-BE49-F238E27FC236}">
                <a16:creationId xmlns:a16="http://schemas.microsoft.com/office/drawing/2014/main" id="{21E6F115-AEE7-4E68-9444-F78747571AB2}"/>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7793484" y="8146474"/>
            <a:ext cx="3724532" cy="1937238"/>
          </a:xfrm>
          <a:prstGeom prst="rect">
            <a:avLst/>
          </a:prstGeom>
        </p:spPr>
      </p:pic>
      <p:pic>
        <p:nvPicPr>
          <p:cNvPr id="19" name="Рисунок 18">
            <a:extLst>
              <a:ext uri="{FF2B5EF4-FFF2-40B4-BE49-F238E27FC236}">
                <a16:creationId xmlns:a16="http://schemas.microsoft.com/office/drawing/2014/main" id="{BC06BBBD-0F9F-4CEB-A104-693A687C4D0A}"/>
              </a:ext>
            </a:extLst>
          </p:cNvPr>
          <p:cNvPicPr>
            <a:picLocks noChangeAspect="1"/>
          </p:cNvPicPr>
          <p:nvPr/>
        </p:nvPicPr>
        <p:blipFill rotWithShape="1">
          <a:blip r:embed="rId9">
            <a:extLst>
              <a:ext uri="{28A0092B-C50C-407E-A947-70E740481C1C}">
                <a14:useLocalDpi xmlns:a14="http://schemas.microsoft.com/office/drawing/2010/main" val="0"/>
              </a:ext>
            </a:extLst>
          </a:blip>
          <a:srcRect/>
          <a:stretch/>
        </p:blipFill>
        <p:spPr>
          <a:xfrm>
            <a:off x="19638958" y="8240661"/>
            <a:ext cx="3062025" cy="1743301"/>
          </a:xfrm>
          <a:prstGeom prst="rect">
            <a:avLst/>
          </a:prstGeom>
        </p:spPr>
      </p:pic>
      <p:pic>
        <p:nvPicPr>
          <p:cNvPr id="33" name="Рисунок 32">
            <a:extLst>
              <a:ext uri="{FF2B5EF4-FFF2-40B4-BE49-F238E27FC236}">
                <a16:creationId xmlns:a16="http://schemas.microsoft.com/office/drawing/2014/main" id="{EB7A8EA4-0921-4FD6-95B6-3F1CE1D56816}"/>
              </a:ext>
            </a:extLst>
          </p:cNvPr>
          <p:cNvPicPr>
            <a:picLocks noChangeAspect="1"/>
          </p:cNvPicPr>
          <p:nvPr/>
        </p:nvPicPr>
        <p:blipFill rotWithShape="1">
          <a:blip r:embed="rId10">
            <a:extLst>
              <a:ext uri="{28A0092B-C50C-407E-A947-70E740481C1C}">
                <a14:useLocalDpi xmlns:a14="http://schemas.microsoft.com/office/drawing/2010/main" val="0"/>
              </a:ext>
            </a:extLst>
          </a:blip>
          <a:srcRect/>
          <a:stretch/>
        </p:blipFill>
        <p:spPr>
          <a:xfrm>
            <a:off x="8796229" y="11065533"/>
            <a:ext cx="4754383" cy="2088387"/>
          </a:xfrm>
          <a:prstGeom prst="rect">
            <a:avLst/>
          </a:prstGeom>
        </p:spPr>
      </p:pic>
      <p:pic>
        <p:nvPicPr>
          <p:cNvPr id="5" name="Kuva 4" descr="Kuva, joka sisältää kohteen teksti&#10;&#10;Kuvaus luotu automaattisesti">
            <a:extLst>
              <a:ext uri="{FF2B5EF4-FFF2-40B4-BE49-F238E27FC236}">
                <a16:creationId xmlns:a16="http://schemas.microsoft.com/office/drawing/2014/main" id="{C74543E4-201F-4620-96E8-AD3234EE1F5C}"/>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9585216" y="4827058"/>
            <a:ext cx="3952529" cy="1743301"/>
          </a:xfrm>
          <a:prstGeom prst="rect">
            <a:avLst/>
          </a:prstGeom>
        </p:spPr>
      </p:pic>
      <p:pic>
        <p:nvPicPr>
          <p:cNvPr id="36" name="Kuva 35" descr="Kuva, joka sisältää kohteen teksti&#10;&#10;Kuvaus luotu automaattisesti">
            <a:extLst>
              <a:ext uri="{FF2B5EF4-FFF2-40B4-BE49-F238E27FC236}">
                <a16:creationId xmlns:a16="http://schemas.microsoft.com/office/drawing/2014/main" id="{CA894420-DE41-44B0-9D7B-8F2A99AAB41D}"/>
              </a:ext>
            </a:extLst>
          </p:cNvPr>
          <p:cNvPicPr>
            <a:picLocks noChangeAspect="1"/>
          </p:cNvPicPr>
          <p:nvPr/>
        </p:nvPicPr>
        <p:blipFill rotWithShape="1">
          <a:blip r:embed="rId12">
            <a:extLst>
              <a:ext uri="{28A0092B-C50C-407E-A947-70E740481C1C}">
                <a14:useLocalDpi xmlns:a14="http://schemas.microsoft.com/office/drawing/2010/main" val="0"/>
              </a:ext>
            </a:extLst>
          </a:blip>
          <a:srcRect/>
          <a:stretch/>
        </p:blipFill>
        <p:spPr>
          <a:xfrm>
            <a:off x="14125597" y="2455230"/>
            <a:ext cx="3276577" cy="1090795"/>
          </a:xfrm>
          <a:prstGeom prst="rect">
            <a:avLst/>
          </a:prstGeom>
        </p:spPr>
      </p:pic>
      <p:pic>
        <p:nvPicPr>
          <p:cNvPr id="27" name="Рисунок 26">
            <a:extLst>
              <a:ext uri="{FF2B5EF4-FFF2-40B4-BE49-F238E27FC236}">
                <a16:creationId xmlns:a16="http://schemas.microsoft.com/office/drawing/2014/main" id="{77FA7D21-24D2-4BC5-8C4A-822860260D0A}"/>
              </a:ext>
            </a:extLst>
          </p:cNvPr>
          <p:cNvPicPr>
            <a:picLocks noChangeAspect="1"/>
          </p:cNvPicPr>
          <p:nvPr/>
        </p:nvPicPr>
        <p:blipFill rotWithShape="1">
          <a:blip r:embed="rId13">
            <a:extLst>
              <a:ext uri="{28A0092B-C50C-407E-A947-70E740481C1C}">
                <a14:useLocalDpi xmlns:a14="http://schemas.microsoft.com/office/drawing/2010/main" val="0"/>
              </a:ext>
            </a:extLst>
          </a:blip>
          <a:srcRect/>
          <a:stretch/>
        </p:blipFill>
        <p:spPr>
          <a:xfrm>
            <a:off x="1010474" y="11072526"/>
            <a:ext cx="1826540" cy="2081394"/>
          </a:xfrm>
          <a:prstGeom prst="rect">
            <a:avLst/>
          </a:prstGeom>
        </p:spPr>
      </p:pic>
      <p:pic>
        <p:nvPicPr>
          <p:cNvPr id="6" name="Picture 4" descr="Kehitysjohtaja | A-Insinöörit | TalentAdore - Edistyksellinen Hakijakokemus">
            <a:extLst>
              <a:ext uri="{FF2B5EF4-FFF2-40B4-BE49-F238E27FC236}">
                <a16:creationId xmlns:a16="http://schemas.microsoft.com/office/drawing/2014/main" id="{91701CD7-7DA4-E44B-FB83-177543803372}"/>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91136" y="2233322"/>
            <a:ext cx="6643403" cy="1121455"/>
          </a:xfrm>
          <a:prstGeom prst="rect">
            <a:avLst/>
          </a:prstGeom>
          <a:noFill/>
          <a:extLst>
            <a:ext uri="{909E8E84-426E-40DD-AFC4-6F175D3DCCD1}">
              <a14:hiddenFill xmlns:a14="http://schemas.microsoft.com/office/drawing/2010/main">
                <a:solidFill>
                  <a:srgbClr val="FFFFFF"/>
                </a:solidFill>
              </a14:hiddenFill>
            </a:ext>
          </a:extLst>
        </p:spPr>
      </p:pic>
      <p:pic>
        <p:nvPicPr>
          <p:cNvPr id="12" name="Рисунок 1026">
            <a:extLst>
              <a:ext uri="{FF2B5EF4-FFF2-40B4-BE49-F238E27FC236}">
                <a16:creationId xmlns:a16="http://schemas.microsoft.com/office/drawing/2014/main" id="{272BF706-82DF-D7A4-4F61-A1E36D4A47D5}"/>
              </a:ext>
            </a:extLst>
          </p:cNvPr>
          <p:cNvPicPr>
            <a:picLocks noChangeAspect="1"/>
          </p:cNvPicPr>
          <p:nvPr/>
        </p:nvPicPr>
        <p:blipFill rotWithShape="1">
          <a:blip r:embed="rId15">
            <a:extLst>
              <a:ext uri="{28A0092B-C50C-407E-A947-70E740481C1C}">
                <a14:useLocalDpi xmlns:a14="http://schemas.microsoft.com/office/drawing/2010/main" val="0"/>
              </a:ext>
            </a:extLst>
          </a:blip>
          <a:srcRect/>
          <a:stretch/>
        </p:blipFill>
        <p:spPr>
          <a:xfrm>
            <a:off x="13285769" y="5326935"/>
            <a:ext cx="5612054" cy="860239"/>
          </a:xfrm>
          <a:prstGeom prst="rect">
            <a:avLst/>
          </a:prstGeom>
        </p:spPr>
      </p:pic>
      <p:pic>
        <p:nvPicPr>
          <p:cNvPr id="15" name="Kuva 14" descr="Kuva, joka sisältää kohteen piirtäminen&#10;&#10;Kuvaus luotu automaattisesti">
            <a:extLst>
              <a:ext uri="{FF2B5EF4-FFF2-40B4-BE49-F238E27FC236}">
                <a16:creationId xmlns:a16="http://schemas.microsoft.com/office/drawing/2014/main" id="{A1523E5D-01A8-DFCA-05B3-FFBB5CF33931}"/>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2795006" y="8294060"/>
            <a:ext cx="5022043" cy="1914995"/>
          </a:xfrm>
          <a:prstGeom prst="rect">
            <a:avLst/>
          </a:prstGeom>
        </p:spPr>
      </p:pic>
      <p:pic>
        <p:nvPicPr>
          <p:cNvPr id="21" name="Kuva 20" descr="Kuva, joka sisältää kohteen teksti, clipart&#10;&#10;Kuvaus luotu automaattisesti">
            <a:extLst>
              <a:ext uri="{FF2B5EF4-FFF2-40B4-BE49-F238E27FC236}">
                <a16:creationId xmlns:a16="http://schemas.microsoft.com/office/drawing/2014/main" id="{E6F37131-82A4-E3F7-22FD-41DBD55755BC}"/>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563581" y="5124763"/>
            <a:ext cx="4728371" cy="1666489"/>
          </a:xfrm>
          <a:prstGeom prst="rect">
            <a:avLst/>
          </a:prstGeom>
        </p:spPr>
      </p:pic>
      <p:pic>
        <p:nvPicPr>
          <p:cNvPr id="7" name="Kuva 6" descr="Kuva, joka sisältää kohteen Fontti, logo, Grafiikka, valkoinen&#10;&#10;Kuvaus luotu automaattisesti">
            <a:extLst>
              <a:ext uri="{FF2B5EF4-FFF2-40B4-BE49-F238E27FC236}">
                <a16:creationId xmlns:a16="http://schemas.microsoft.com/office/drawing/2014/main" id="{BCF048EA-D6EE-EC0C-3AB4-F111312EDCFF}"/>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435624" y="8130838"/>
            <a:ext cx="4061885" cy="1893652"/>
          </a:xfrm>
          <a:prstGeom prst="rect">
            <a:avLst/>
          </a:prstGeom>
        </p:spPr>
      </p:pic>
      <p:sp>
        <p:nvSpPr>
          <p:cNvPr id="9" name="TextBox 10">
            <a:extLst>
              <a:ext uri="{FF2B5EF4-FFF2-40B4-BE49-F238E27FC236}">
                <a16:creationId xmlns:a16="http://schemas.microsoft.com/office/drawing/2014/main" id="{1D889915-D526-274E-BC1B-116B9DAE0BF6}"/>
              </a:ext>
            </a:extLst>
          </p:cNvPr>
          <p:cNvSpPr txBox="1"/>
          <p:nvPr/>
        </p:nvSpPr>
        <p:spPr>
          <a:xfrm>
            <a:off x="3305212" y="497706"/>
            <a:ext cx="17199496" cy="1179810"/>
          </a:xfrm>
          <a:prstGeom prst="rect">
            <a:avLst/>
          </a:prstGeom>
        </p:spPr>
        <p:txBody>
          <a:bodyPr wrap="square" lIns="0" tIns="0" rIns="0" bIns="0" rtlCol="0" anchor="t">
            <a:spAutoFit/>
          </a:bodyPr>
          <a:lstStyle/>
          <a:p>
            <a:pPr marL="0" marR="0" lvl="0" indent="0" algn="ctr" defTabSz="1218590" rtl="0" eaLnBrk="1" fontAlgn="auto" latinLnBrk="0" hangingPunct="1">
              <a:lnSpc>
                <a:spcPts val="9180"/>
              </a:lnSpc>
              <a:spcBef>
                <a:spcPts val="0"/>
              </a:spcBef>
              <a:spcAft>
                <a:spcPts val="0"/>
              </a:spcAft>
              <a:buClrTx/>
              <a:buSzTx/>
              <a:buFontTx/>
              <a:buNone/>
              <a:tabLst/>
              <a:defRPr/>
            </a:pPr>
            <a:r>
              <a:rPr kumimoji="0" lang="en-US" sz="7997" b="0" i="0" u="none" strike="noStrike" kern="1200" cap="none" spc="0" normalizeH="0" baseline="0" noProof="0" dirty="0">
                <a:ln>
                  <a:noFill/>
                </a:ln>
                <a:solidFill>
                  <a:srgbClr val="0B2337"/>
                </a:solidFill>
                <a:effectLst/>
                <a:uLnTx/>
                <a:uFillTx/>
                <a:latin typeface="Arial Black" panose="020B0A04020102020204" pitchFamily="34" charset="0"/>
                <a:ea typeface="+mn-ea"/>
                <a:cs typeface="+mn-cs"/>
              </a:rPr>
              <a:t>Our Companies</a:t>
            </a:r>
          </a:p>
        </p:txBody>
      </p:sp>
      <p:pic>
        <p:nvPicPr>
          <p:cNvPr id="8" name="Kuva 7" descr="Kuva, joka sisältää kohteen appelsiini, Fontti, symboli, Grafiikka&#10;&#10;Kuvaus luotu automaattisesti">
            <a:extLst>
              <a:ext uri="{FF2B5EF4-FFF2-40B4-BE49-F238E27FC236}">
                <a16:creationId xmlns:a16="http://schemas.microsoft.com/office/drawing/2014/main" id="{C067B927-26D0-854C-8F13-978ACE98FB28}"/>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6099477" y="4723791"/>
            <a:ext cx="1920678" cy="2142650"/>
          </a:xfrm>
          <a:prstGeom prst="rect">
            <a:avLst/>
          </a:prstGeom>
        </p:spPr>
      </p:pic>
      <p:pic>
        <p:nvPicPr>
          <p:cNvPr id="2" name="Kuva 1">
            <a:extLst>
              <a:ext uri="{FF2B5EF4-FFF2-40B4-BE49-F238E27FC236}">
                <a16:creationId xmlns:a16="http://schemas.microsoft.com/office/drawing/2014/main" id="{23B594CC-3B9B-3724-0BCF-F9BEF7FAA791}"/>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20046520" y="2280182"/>
            <a:ext cx="2654463" cy="1538690"/>
          </a:xfrm>
          <a:prstGeom prst="rect">
            <a:avLst/>
          </a:prstGeom>
        </p:spPr>
      </p:pic>
    </p:spTree>
    <p:extLst>
      <p:ext uri="{BB962C8B-B14F-4D97-AF65-F5344CB8AC3E}">
        <p14:creationId xmlns:p14="http://schemas.microsoft.com/office/powerpoint/2010/main" val="691244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A8F3F990-8910-40E8-9C16-AC7A9FBD1977}"/>
              </a:ext>
            </a:extLst>
          </p:cNvPr>
          <p:cNvGraphicFramePr>
            <a:graphicFrameLocks noChangeAspect="1"/>
          </p:cNvGraphicFramePr>
          <p:nvPr>
            <p:custDataLst>
              <p:tags r:id="rId1"/>
            </p:custDataLst>
            <p:extLst>
              <p:ext uri="{D42A27DB-BD31-4B8C-83A1-F6EECF244321}">
                <p14:modId xmlns:p14="http://schemas.microsoft.com/office/powerpoint/2010/main" val="18178115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306" imgH="306" progId="TCLayout.ActiveDocument.1">
                  <p:embed/>
                </p:oleObj>
              </mc:Choice>
              <mc:Fallback>
                <p:oleObj name="think-cell Slide" r:id="rId7" imgW="306" imgH="306" progId="TCLayout.ActiveDocument.1">
                  <p:embed/>
                  <p:pic>
                    <p:nvPicPr>
                      <p:cNvPr id="4" name="think-cell data - do not delete" hidden="1">
                        <a:extLst>
                          <a:ext uri="{FF2B5EF4-FFF2-40B4-BE49-F238E27FC236}">
                            <a16:creationId xmlns:a16="http://schemas.microsoft.com/office/drawing/2014/main" id="{A8F3F990-8910-40E8-9C16-AC7A9FBD1977}"/>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pic>
        <p:nvPicPr>
          <p:cNvPr id="8" name="Picture 7">
            <a:extLst>
              <a:ext uri="{FF2B5EF4-FFF2-40B4-BE49-F238E27FC236}">
                <a16:creationId xmlns:a16="http://schemas.microsoft.com/office/drawing/2014/main" id="{5D7701CE-985C-EF16-75BC-8FA4112BB66D}"/>
              </a:ext>
            </a:extLst>
          </p:cNvPr>
          <p:cNvPicPr>
            <a:picLocks noChangeAspect="1"/>
          </p:cNvPicPr>
          <p:nvPr/>
        </p:nvPicPr>
        <p:blipFill>
          <a:blip r:embed="rId9"/>
          <a:stretch>
            <a:fillRect/>
          </a:stretch>
        </p:blipFill>
        <p:spPr>
          <a:xfrm>
            <a:off x="598834" y="4250286"/>
            <a:ext cx="11325825" cy="5506657"/>
          </a:xfrm>
          <a:prstGeom prst="rect">
            <a:avLst/>
          </a:prstGeom>
        </p:spPr>
      </p:pic>
      <p:sp>
        <p:nvSpPr>
          <p:cNvPr id="2" name="Title 1">
            <a:extLst>
              <a:ext uri="{FF2B5EF4-FFF2-40B4-BE49-F238E27FC236}">
                <a16:creationId xmlns:a16="http://schemas.microsoft.com/office/drawing/2014/main" id="{4132183F-7ADA-4D9B-9CC7-8A5FB9875F88}"/>
              </a:ext>
            </a:extLst>
          </p:cNvPr>
          <p:cNvSpPr>
            <a:spLocks noGrp="1"/>
          </p:cNvSpPr>
          <p:nvPr>
            <p:ph type="title"/>
          </p:nvPr>
        </p:nvSpPr>
        <p:spPr>
          <a:xfrm>
            <a:off x="640800" y="532800"/>
            <a:ext cx="18086326" cy="2641600"/>
          </a:xfrm>
        </p:spPr>
        <p:txBody>
          <a:bodyPr vert="horz">
            <a:normAutofit/>
          </a:bodyPr>
          <a:lstStyle/>
          <a:p>
            <a:r>
              <a:rPr lang="et-EE" sz="5400" dirty="0"/>
              <a:t>GDP increased by 3.6% in 2024</a:t>
            </a:r>
            <a:endParaRPr lang="en-GB" sz="5400" dirty="0"/>
          </a:p>
        </p:txBody>
      </p:sp>
      <p:sp>
        <p:nvSpPr>
          <p:cNvPr id="46" name="TextBox 45">
            <a:extLst>
              <a:ext uri="{FF2B5EF4-FFF2-40B4-BE49-F238E27FC236}">
                <a16:creationId xmlns:a16="http://schemas.microsoft.com/office/drawing/2014/main" id="{5EDF7311-9BF9-455A-8AD6-A7CB24C23B8B}"/>
              </a:ext>
            </a:extLst>
          </p:cNvPr>
          <p:cNvSpPr txBox="1"/>
          <p:nvPr/>
        </p:nvSpPr>
        <p:spPr>
          <a:xfrm>
            <a:off x="456848" y="3246528"/>
            <a:ext cx="5028428" cy="461665"/>
          </a:xfrm>
          <a:prstGeom prst="rect">
            <a:avLst/>
          </a:prstGeom>
          <a:noFill/>
        </p:spPr>
        <p:txBody>
          <a:bodyPr wrap="square" rtlCol="0">
            <a:spAutoFit/>
          </a:bodyPr>
          <a:lstStyle/>
          <a:p>
            <a:r>
              <a:rPr lang="et-EE" sz="2400" b="1" dirty="0">
                <a:solidFill>
                  <a:schemeClr val="accent5"/>
                </a:solidFill>
                <a:latin typeface="Arial" panose="020B0604020202020204" pitchFamily="34" charset="0"/>
                <a:cs typeface="Arial" panose="020B0604020202020204" pitchFamily="34" charset="0"/>
              </a:rPr>
              <a:t>GDP </a:t>
            </a:r>
            <a:r>
              <a:rPr lang="et-EE" sz="2400" b="1" dirty="0" err="1">
                <a:solidFill>
                  <a:schemeClr val="accent5"/>
                </a:solidFill>
                <a:latin typeface="Arial" panose="020B0604020202020204" pitchFamily="34" charset="0"/>
                <a:cs typeface="Arial" panose="020B0604020202020204" pitchFamily="34" charset="0"/>
              </a:rPr>
              <a:t>change</a:t>
            </a:r>
            <a:r>
              <a:rPr lang="et-EE" sz="2400" b="1" dirty="0">
                <a:solidFill>
                  <a:schemeClr val="accent5"/>
                </a:solidFill>
                <a:latin typeface="Arial" panose="020B0604020202020204" pitchFamily="34" charset="0"/>
                <a:cs typeface="Arial" panose="020B0604020202020204" pitchFamily="34" charset="0"/>
              </a:rPr>
              <a:t> </a:t>
            </a:r>
            <a:r>
              <a:rPr lang="et-EE" sz="2400" b="1" dirty="0" err="1">
                <a:solidFill>
                  <a:schemeClr val="accent5"/>
                </a:solidFill>
                <a:latin typeface="Arial" panose="020B0604020202020204" pitchFamily="34" charset="0"/>
                <a:cs typeface="Arial" panose="020B0604020202020204" pitchFamily="34" charset="0"/>
              </a:rPr>
              <a:t>per</a:t>
            </a:r>
            <a:r>
              <a:rPr lang="et-EE" sz="2400" b="1" dirty="0">
                <a:solidFill>
                  <a:schemeClr val="accent5"/>
                </a:solidFill>
                <a:latin typeface="Arial" panose="020B0604020202020204" pitchFamily="34" charset="0"/>
                <a:cs typeface="Arial" panose="020B0604020202020204" pitchFamily="34" charset="0"/>
              </a:rPr>
              <a:t> </a:t>
            </a:r>
            <a:r>
              <a:rPr lang="et-EE" sz="2400" b="1" dirty="0" err="1">
                <a:solidFill>
                  <a:schemeClr val="accent5"/>
                </a:solidFill>
                <a:latin typeface="Arial" panose="020B0604020202020204" pitchFamily="34" charset="0"/>
                <a:cs typeface="Arial" panose="020B0604020202020204" pitchFamily="34" charset="0"/>
              </a:rPr>
              <a:t>quarter</a:t>
            </a:r>
            <a:r>
              <a:rPr lang="et-EE" sz="2400" b="1" dirty="0">
                <a:solidFill>
                  <a:schemeClr val="accent5"/>
                </a:solidFill>
                <a:latin typeface="Arial" panose="020B0604020202020204" pitchFamily="34" charset="0"/>
                <a:cs typeface="Arial" panose="020B0604020202020204" pitchFamily="34" charset="0"/>
              </a:rPr>
              <a:t>, y-o-y, %</a:t>
            </a:r>
            <a:endParaRPr lang="en-GB" sz="2400" b="1" dirty="0">
              <a:solidFill>
                <a:schemeClr val="accent5"/>
              </a:solidFill>
              <a:latin typeface="Arial" panose="020B0604020202020204" pitchFamily="34" charset="0"/>
              <a:cs typeface="Arial" panose="020B0604020202020204" pitchFamily="34" charset="0"/>
            </a:endParaRPr>
          </a:p>
        </p:txBody>
      </p:sp>
      <p:sp>
        <p:nvSpPr>
          <p:cNvPr id="47" name="TextBox 46">
            <a:extLst>
              <a:ext uri="{FF2B5EF4-FFF2-40B4-BE49-F238E27FC236}">
                <a16:creationId xmlns:a16="http://schemas.microsoft.com/office/drawing/2014/main" id="{FCFA5D4F-3F41-4286-A06E-2F7DB2F53D0E}"/>
              </a:ext>
            </a:extLst>
          </p:cNvPr>
          <p:cNvSpPr txBox="1"/>
          <p:nvPr/>
        </p:nvSpPr>
        <p:spPr>
          <a:xfrm>
            <a:off x="456848" y="10207948"/>
            <a:ext cx="8226777" cy="830997"/>
          </a:xfrm>
          <a:prstGeom prst="rect">
            <a:avLst/>
          </a:prstGeom>
          <a:noFill/>
        </p:spPr>
        <p:txBody>
          <a:bodyPr wrap="square" rtlCol="0">
            <a:spAutoFit/>
          </a:bodyPr>
          <a:lstStyle/>
          <a:p>
            <a:r>
              <a:rPr lang="et-EE" sz="1600" b="1" dirty="0" err="1">
                <a:solidFill>
                  <a:schemeClr val="accent5"/>
                </a:solidFill>
                <a:latin typeface="Arial" panose="020B0604020202020204" pitchFamily="34" charset="0"/>
                <a:cs typeface="Arial" panose="020B0604020202020204" pitchFamily="34" charset="0"/>
              </a:rPr>
              <a:t>Source</a:t>
            </a:r>
            <a:r>
              <a:rPr lang="et-EE" sz="1600" b="1" dirty="0">
                <a:solidFill>
                  <a:schemeClr val="accent5"/>
                </a:solidFill>
                <a:latin typeface="Arial" panose="020B0604020202020204" pitchFamily="34" charset="0"/>
                <a:cs typeface="Arial" panose="020B0604020202020204" pitchFamily="34" charset="0"/>
              </a:rPr>
              <a:t>:</a:t>
            </a:r>
            <a:r>
              <a:rPr lang="et-EE" sz="1600" dirty="0">
                <a:solidFill>
                  <a:schemeClr val="accent5"/>
                </a:solidFill>
                <a:latin typeface="Arial" panose="020B0604020202020204" pitchFamily="34" charset="0"/>
                <a:cs typeface="Arial" panose="020B0604020202020204" pitchFamily="34" charset="0"/>
              </a:rPr>
              <a:t> </a:t>
            </a:r>
            <a:r>
              <a:rPr lang="en-GB" sz="1600" dirty="0">
                <a:solidFill>
                  <a:schemeClr val="accent5"/>
                </a:solidFill>
                <a:latin typeface="Arial" panose="020B0604020202020204" pitchFamily="34" charset="0"/>
                <a:cs typeface="Arial" panose="020B0604020202020204" pitchFamily="34" charset="0"/>
                <a:hlinkClick r:id="rId10">
                  <a:extLst>
                    <a:ext uri="{A12FA001-AC4F-418D-AE19-62706E023703}">
                      <ahyp:hlinkClr xmlns:ahyp="http://schemas.microsoft.com/office/drawing/2018/hyperlinkcolor" val="tx"/>
                    </a:ext>
                  </a:extLst>
                </a:hlinkClick>
              </a:rPr>
              <a:t>Centre for Economic Strategy</a:t>
            </a:r>
            <a:r>
              <a:rPr lang="en-GB" sz="1600" dirty="0">
                <a:solidFill>
                  <a:schemeClr val="accent5"/>
                </a:solidFill>
                <a:latin typeface="Arial" panose="020B0604020202020204" pitchFamily="34" charset="0"/>
                <a:cs typeface="Arial" panose="020B0604020202020204" pitchFamily="34" charset="0"/>
              </a:rPr>
              <a:t>, </a:t>
            </a:r>
            <a:r>
              <a:rPr lang="en-GB" sz="1600" dirty="0">
                <a:solidFill>
                  <a:schemeClr val="accent5"/>
                </a:solidFill>
                <a:latin typeface="Arial" panose="020B0604020202020204" pitchFamily="34" charset="0"/>
                <a:cs typeface="Arial" panose="020B0604020202020204" pitchFamily="34" charset="0"/>
                <a:hlinkClick r:id="rId11">
                  <a:extLst>
                    <a:ext uri="{A12FA001-AC4F-418D-AE19-62706E023703}">
                      <ahyp:hlinkClr xmlns:ahyp="http://schemas.microsoft.com/office/drawing/2018/hyperlinkcolor" val="tx"/>
                    </a:ext>
                  </a:extLst>
                </a:hlinkClick>
              </a:rPr>
              <a:t>State Statistics Service</a:t>
            </a:r>
            <a:r>
              <a:rPr lang="en-GB" sz="1600" dirty="0">
                <a:solidFill>
                  <a:schemeClr val="accent5"/>
                </a:solidFill>
                <a:latin typeface="Arial" panose="020B0604020202020204" pitchFamily="34" charset="0"/>
                <a:cs typeface="Arial" panose="020B0604020202020204" pitchFamily="34" charset="0"/>
              </a:rPr>
              <a:t>, </a:t>
            </a:r>
            <a:r>
              <a:rPr lang="en-GB" sz="1600" dirty="0">
                <a:solidFill>
                  <a:schemeClr val="accent5"/>
                </a:solidFill>
                <a:latin typeface="Arial" panose="020B0604020202020204" pitchFamily="34" charset="0"/>
                <a:cs typeface="Arial" panose="020B0604020202020204" pitchFamily="34" charset="0"/>
                <a:hlinkClick r:id="rId12">
                  <a:extLst>
                    <a:ext uri="{A12FA001-AC4F-418D-AE19-62706E023703}">
                      <ahyp:hlinkClr xmlns:ahyp="http://schemas.microsoft.com/office/drawing/2018/hyperlinkcolor" val="tx"/>
                    </a:ext>
                  </a:extLst>
                </a:hlinkClick>
              </a:rPr>
              <a:t>NBU (forecast)</a:t>
            </a:r>
            <a:endParaRPr lang="et-EE" sz="1600" b="1" dirty="0">
              <a:solidFill>
                <a:schemeClr val="accent5"/>
              </a:solidFill>
              <a:latin typeface="Arial" panose="020B0604020202020204" pitchFamily="34" charset="0"/>
              <a:cs typeface="Arial" panose="020B0604020202020204" pitchFamily="34" charset="0"/>
            </a:endParaRPr>
          </a:p>
          <a:p>
            <a:r>
              <a:rPr lang="et-EE" sz="1600" b="1" i="0" dirty="0">
                <a:effectLst/>
                <a:latin typeface="Arial" panose="020B0604020202020204" pitchFamily="34" charset="0"/>
                <a:cs typeface="Arial" panose="020B0604020202020204" pitchFamily="34" charset="0"/>
              </a:rPr>
              <a:t>The World Bank </a:t>
            </a:r>
            <a:r>
              <a:rPr lang="et-EE" sz="1600" b="1" i="0" dirty="0" err="1">
                <a:effectLst/>
                <a:latin typeface="Arial" panose="020B0604020202020204" pitchFamily="34" charset="0"/>
                <a:cs typeface="Arial" panose="020B0604020202020204" pitchFamily="34" charset="0"/>
              </a:rPr>
              <a:t>forecast</a:t>
            </a:r>
            <a:r>
              <a:rPr lang="et-EE" sz="1600" b="1" i="0" dirty="0">
                <a:effectLst/>
                <a:latin typeface="Arial" panose="020B0604020202020204" pitchFamily="34" charset="0"/>
                <a:cs typeface="Arial" panose="020B0604020202020204" pitchFamily="34" charset="0"/>
              </a:rPr>
              <a:t> </a:t>
            </a:r>
            <a:r>
              <a:rPr lang="et-EE" sz="1600" b="1" i="0" dirty="0" err="1">
                <a:effectLst/>
                <a:latin typeface="Arial" panose="020B0604020202020204" pitchFamily="34" charset="0"/>
                <a:cs typeface="Arial" panose="020B0604020202020204" pitchFamily="34" charset="0"/>
              </a:rPr>
              <a:t>for</a:t>
            </a:r>
            <a:r>
              <a:rPr lang="et-EE" sz="1600" b="1" i="0" dirty="0">
                <a:effectLst/>
                <a:latin typeface="Arial" panose="020B0604020202020204" pitchFamily="34" charset="0"/>
                <a:cs typeface="Arial" panose="020B0604020202020204" pitchFamily="34" charset="0"/>
              </a:rPr>
              <a:t> GDP </a:t>
            </a:r>
            <a:r>
              <a:rPr lang="et-EE" sz="1600" b="1" i="0" dirty="0" err="1">
                <a:effectLst/>
                <a:latin typeface="Arial" panose="020B0604020202020204" pitchFamily="34" charset="0"/>
                <a:cs typeface="Arial" panose="020B0604020202020204" pitchFamily="34" charset="0"/>
              </a:rPr>
              <a:t>growth</a:t>
            </a:r>
            <a:r>
              <a:rPr lang="et-EE" sz="1600" b="1" i="0" dirty="0">
                <a:effectLst/>
                <a:latin typeface="Arial" panose="020B0604020202020204" pitchFamily="34" charset="0"/>
                <a:cs typeface="Arial" panose="020B0604020202020204" pitchFamily="34" charset="0"/>
              </a:rPr>
              <a:t> in 2025 </a:t>
            </a:r>
            <a:r>
              <a:rPr lang="et-EE" sz="1600" b="1" i="0" dirty="0" err="1">
                <a:effectLst/>
                <a:latin typeface="Arial" panose="020B0604020202020204" pitchFamily="34" charset="0"/>
                <a:cs typeface="Arial" panose="020B0604020202020204" pitchFamily="34" charset="0"/>
              </a:rPr>
              <a:t>is</a:t>
            </a:r>
            <a:r>
              <a:rPr lang="et-EE" sz="1600" b="1" i="0" dirty="0">
                <a:effectLst/>
                <a:latin typeface="Arial" panose="020B0604020202020204" pitchFamily="34" charset="0"/>
                <a:cs typeface="Arial" panose="020B0604020202020204" pitchFamily="34" charset="0"/>
              </a:rPr>
              <a:t> 6.5%.</a:t>
            </a:r>
            <a:endParaRPr lang="en-GB" sz="1600" b="1" i="0" dirty="0">
              <a:effectLst/>
              <a:latin typeface="Arial" panose="020B0604020202020204" pitchFamily="34" charset="0"/>
              <a:cs typeface="Arial" panose="020B0604020202020204" pitchFamily="34" charset="0"/>
            </a:endParaRPr>
          </a:p>
          <a:p>
            <a:endParaRPr lang="en-GB" sz="1600" dirty="0">
              <a:solidFill>
                <a:schemeClr val="accent5"/>
              </a:solidFill>
              <a:latin typeface="Arial" panose="020B0604020202020204" pitchFamily="34" charset="0"/>
              <a:cs typeface="Arial" panose="020B0604020202020204" pitchFamily="34" charset="0"/>
            </a:endParaRPr>
          </a:p>
        </p:txBody>
      </p:sp>
      <p:sp>
        <p:nvSpPr>
          <p:cNvPr id="48" name="Text Placeholder 2">
            <a:extLst>
              <a:ext uri="{FF2B5EF4-FFF2-40B4-BE49-F238E27FC236}">
                <a16:creationId xmlns:a16="http://schemas.microsoft.com/office/drawing/2014/main" id="{4669C9D5-958E-470F-8883-049B820E37C9}"/>
              </a:ext>
            </a:extLst>
          </p:cNvPr>
          <p:cNvSpPr>
            <a:spLocks noGrp="1"/>
          </p:cNvSpPr>
          <p:nvPr>
            <p:custDataLst>
              <p:tags r:id="rId2"/>
            </p:custDataLst>
          </p:nvPr>
        </p:nvSpPr>
        <p:spPr bwMode="auto">
          <a:xfrm>
            <a:off x="7159096" y="3954463"/>
            <a:ext cx="1246188" cy="787400"/>
          </a:xfrm>
          <a:prstGeom prst="roundRect">
            <a:avLst>
              <a:gd name="adj" fmla="val 22782"/>
            </a:avLst>
          </a:prstGeom>
          <a:solidFill>
            <a:schemeClr val="bg1"/>
          </a:solidFill>
          <a:ln w="9525" cmpd="sng" algn="ctr">
            <a:solidFill>
              <a:schemeClr val="tx1"/>
            </a:solidFill>
          </a:ln>
          <a:effectLst/>
        </p:spPr>
        <p:txBody>
          <a:bodyPr vert="horz" wrap="none" lIns="0" tIns="66675" rIns="0" bIns="66675" rtlCol="0" anchor="ctr">
            <a:noAutofit/>
          </a:bodyPr>
          <a:lstStyle>
            <a:lvl1pPr marL="685629" indent="-685629" algn="l" defTabSz="914171" rtl="0" eaLnBrk="1" latinLnBrk="0" hangingPunct="1">
              <a:spcBef>
                <a:spcPts val="2000"/>
              </a:spcBef>
              <a:spcAft>
                <a:spcPts val="0"/>
              </a:spcAft>
              <a:buClr>
                <a:schemeClr val="accent1"/>
              </a:buClr>
              <a:buSzPct val="80000"/>
              <a:buFont typeface="Wingdings 3" charset="2"/>
              <a:buChar char=""/>
              <a:defRPr sz="3599"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1485529" indent="-571357" algn="l" defTabSz="914171" rtl="0" eaLnBrk="1" latinLnBrk="0" hangingPunct="1">
              <a:spcBef>
                <a:spcPts val="2000"/>
              </a:spcBef>
              <a:spcAft>
                <a:spcPts val="0"/>
              </a:spcAft>
              <a:buClr>
                <a:schemeClr val="accent1"/>
              </a:buClr>
              <a:buSzPct val="80000"/>
              <a:buFont typeface="Wingdings 3" charset="2"/>
              <a:buChar char=""/>
              <a:defRPr sz="3199"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2285429" indent="-457086" algn="l" defTabSz="914171" rtl="0" eaLnBrk="1" latinLnBrk="0" hangingPunct="1">
              <a:spcBef>
                <a:spcPts val="2000"/>
              </a:spcBef>
              <a:spcAft>
                <a:spcPts val="0"/>
              </a:spcAft>
              <a:buClr>
                <a:schemeClr val="accent1"/>
              </a:buClr>
              <a:buSzPct val="80000"/>
              <a:buFont typeface="Wingdings 3" charset="2"/>
              <a:buChar char=""/>
              <a:defRPr sz="2799"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3199600"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4113771"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5027943"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6pPr>
            <a:lvl7pPr marL="5942114"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7pPr>
            <a:lvl8pPr marL="6856286"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8pPr>
            <a:lvl9pPr marL="7770457"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9pPr>
          </a:lstStyle>
          <a:p>
            <a:pPr marL="0" lvl="0" indent="0" algn="ctr">
              <a:spcBef>
                <a:spcPct val="0"/>
              </a:spcBef>
              <a:spcAft>
                <a:spcPct val="0"/>
              </a:spcAft>
              <a:buNone/>
            </a:pPr>
            <a:r>
              <a:rPr lang="et-EE" sz="1800" b="1" dirty="0">
                <a:cs typeface="+mn-cs"/>
              </a:rPr>
              <a:t>+19,2%</a:t>
            </a:r>
            <a:r>
              <a:rPr lang="et-EE" sz="1800" dirty="0">
                <a:cs typeface="+mn-cs"/>
              </a:rPr>
              <a:t> </a:t>
            </a:r>
          </a:p>
          <a:p>
            <a:pPr marL="0" lvl="0" indent="0" algn="ctr">
              <a:spcBef>
                <a:spcPct val="0"/>
              </a:spcBef>
              <a:spcAft>
                <a:spcPct val="0"/>
              </a:spcAft>
              <a:buNone/>
            </a:pPr>
            <a:r>
              <a:rPr lang="et-EE" sz="1800" dirty="0">
                <a:cs typeface="+mn-cs"/>
              </a:rPr>
              <a:t>2023 Q2</a:t>
            </a:r>
            <a:endParaRPr lang="en-GB" sz="1800" dirty="0">
              <a:cs typeface="+mn-cs"/>
            </a:endParaRPr>
          </a:p>
        </p:txBody>
      </p:sp>
      <p:sp>
        <p:nvSpPr>
          <p:cNvPr id="59" name="Text Placeholder 2">
            <a:extLst>
              <a:ext uri="{FF2B5EF4-FFF2-40B4-BE49-F238E27FC236}">
                <a16:creationId xmlns:a16="http://schemas.microsoft.com/office/drawing/2014/main" id="{34CFF04F-B1D8-42B6-9897-95ADDAC61182}"/>
              </a:ext>
            </a:extLst>
          </p:cNvPr>
          <p:cNvSpPr>
            <a:spLocks noGrp="1"/>
          </p:cNvSpPr>
          <p:nvPr>
            <p:custDataLst>
              <p:tags r:id="rId3"/>
            </p:custDataLst>
          </p:nvPr>
        </p:nvSpPr>
        <p:spPr bwMode="auto">
          <a:xfrm>
            <a:off x="5289550" y="8580438"/>
            <a:ext cx="1246188" cy="787400"/>
          </a:xfrm>
          <a:prstGeom prst="roundRect">
            <a:avLst>
              <a:gd name="adj" fmla="val 22782"/>
            </a:avLst>
          </a:prstGeom>
          <a:solidFill>
            <a:schemeClr val="bg1"/>
          </a:solidFill>
          <a:ln w="9525" cmpd="sng" algn="ctr">
            <a:solidFill>
              <a:schemeClr val="tx1"/>
            </a:solidFill>
          </a:ln>
          <a:effectLst/>
        </p:spPr>
        <p:txBody>
          <a:bodyPr vert="horz" wrap="none" lIns="1588" tIns="66675" rIns="0" bIns="66675" rtlCol="0" anchor="ctr">
            <a:noAutofit/>
          </a:bodyPr>
          <a:lstStyle>
            <a:lvl1pPr marL="685629" indent="-685629" algn="l" defTabSz="914171" rtl="0" eaLnBrk="1" latinLnBrk="0" hangingPunct="1">
              <a:spcBef>
                <a:spcPts val="2000"/>
              </a:spcBef>
              <a:spcAft>
                <a:spcPts val="0"/>
              </a:spcAft>
              <a:buClr>
                <a:schemeClr val="accent1"/>
              </a:buClr>
              <a:buSzPct val="80000"/>
              <a:buFont typeface="Wingdings 3" charset="2"/>
              <a:buChar char=""/>
              <a:defRPr sz="3599"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1485529" indent="-571357" algn="l" defTabSz="914171" rtl="0" eaLnBrk="1" latinLnBrk="0" hangingPunct="1">
              <a:spcBef>
                <a:spcPts val="2000"/>
              </a:spcBef>
              <a:spcAft>
                <a:spcPts val="0"/>
              </a:spcAft>
              <a:buClr>
                <a:schemeClr val="accent1"/>
              </a:buClr>
              <a:buSzPct val="80000"/>
              <a:buFont typeface="Wingdings 3" charset="2"/>
              <a:buChar char=""/>
              <a:defRPr sz="3199"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2285429" indent="-457086" algn="l" defTabSz="914171" rtl="0" eaLnBrk="1" latinLnBrk="0" hangingPunct="1">
              <a:spcBef>
                <a:spcPts val="2000"/>
              </a:spcBef>
              <a:spcAft>
                <a:spcPts val="0"/>
              </a:spcAft>
              <a:buClr>
                <a:schemeClr val="accent1"/>
              </a:buClr>
              <a:buSzPct val="80000"/>
              <a:buFont typeface="Wingdings 3" charset="2"/>
              <a:buChar char=""/>
              <a:defRPr sz="2799"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3199600"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4113771"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5027943"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6pPr>
            <a:lvl7pPr marL="5942114"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7pPr>
            <a:lvl8pPr marL="6856286"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8pPr>
            <a:lvl9pPr marL="7770457"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9pPr>
          </a:lstStyle>
          <a:p>
            <a:pPr marL="0" lvl="0" indent="0" algn="ctr">
              <a:spcBef>
                <a:spcPct val="0"/>
              </a:spcBef>
              <a:spcAft>
                <a:spcPct val="0"/>
              </a:spcAft>
              <a:buNone/>
            </a:pPr>
            <a:r>
              <a:rPr lang="et-EE" sz="1800" b="1" dirty="0">
                <a:cs typeface="+mn-cs"/>
              </a:rPr>
              <a:t>-36,6%</a:t>
            </a:r>
            <a:r>
              <a:rPr lang="et-EE" sz="1800" dirty="0">
                <a:cs typeface="+mn-cs"/>
              </a:rPr>
              <a:t> </a:t>
            </a:r>
          </a:p>
          <a:p>
            <a:pPr marL="0" lvl="0" indent="0" algn="ctr">
              <a:spcBef>
                <a:spcPct val="0"/>
              </a:spcBef>
              <a:spcAft>
                <a:spcPct val="0"/>
              </a:spcAft>
              <a:buNone/>
            </a:pPr>
            <a:r>
              <a:rPr lang="et-EE" sz="1800" dirty="0">
                <a:cs typeface="+mn-cs"/>
              </a:rPr>
              <a:t>2022 Q2</a:t>
            </a:r>
            <a:endParaRPr lang="en-GB" sz="1800" dirty="0">
              <a:cs typeface="+mn-cs"/>
            </a:endParaRPr>
          </a:p>
        </p:txBody>
      </p:sp>
      <p:sp>
        <p:nvSpPr>
          <p:cNvPr id="14" name="Text Placeholder 2">
            <a:extLst>
              <a:ext uri="{FF2B5EF4-FFF2-40B4-BE49-F238E27FC236}">
                <a16:creationId xmlns:a16="http://schemas.microsoft.com/office/drawing/2014/main" id="{FA032ADA-47C7-408A-8AE4-655FE4D76DA5}"/>
              </a:ext>
            </a:extLst>
          </p:cNvPr>
          <p:cNvSpPr>
            <a:spLocks noGrp="1"/>
          </p:cNvSpPr>
          <p:nvPr>
            <p:custDataLst>
              <p:tags r:id="rId4"/>
            </p:custDataLst>
          </p:nvPr>
        </p:nvSpPr>
        <p:spPr bwMode="auto">
          <a:xfrm>
            <a:off x="8721725" y="4865688"/>
            <a:ext cx="1246188" cy="731838"/>
          </a:xfrm>
          <a:prstGeom prst="roundRect">
            <a:avLst>
              <a:gd name="adj" fmla="val 24512"/>
            </a:avLst>
          </a:prstGeom>
          <a:solidFill>
            <a:schemeClr val="bg1"/>
          </a:solidFill>
          <a:ln w="9525" cmpd="sng" algn="ctr">
            <a:solidFill>
              <a:schemeClr val="tx1"/>
            </a:solidFill>
          </a:ln>
          <a:effectLst/>
        </p:spPr>
        <p:txBody>
          <a:bodyPr vert="horz" wrap="none" lIns="0" tIns="39688" rIns="0" bIns="38100" rtlCol="0" anchor="ctr">
            <a:noAutofit/>
          </a:bodyPr>
          <a:lstStyle>
            <a:lvl1pPr marL="685629" indent="-685629" algn="l" defTabSz="914171" rtl="0" eaLnBrk="1" latinLnBrk="0" hangingPunct="1">
              <a:spcBef>
                <a:spcPts val="2000"/>
              </a:spcBef>
              <a:spcAft>
                <a:spcPts val="0"/>
              </a:spcAft>
              <a:buClr>
                <a:schemeClr val="accent1"/>
              </a:buClr>
              <a:buSzPct val="80000"/>
              <a:buFont typeface="Wingdings 3" charset="2"/>
              <a:buChar char=""/>
              <a:defRPr sz="3599"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1485529" indent="-571357" algn="l" defTabSz="914171" rtl="0" eaLnBrk="1" latinLnBrk="0" hangingPunct="1">
              <a:spcBef>
                <a:spcPts val="2000"/>
              </a:spcBef>
              <a:spcAft>
                <a:spcPts val="0"/>
              </a:spcAft>
              <a:buClr>
                <a:schemeClr val="accent1"/>
              </a:buClr>
              <a:buSzPct val="80000"/>
              <a:buFont typeface="Wingdings 3" charset="2"/>
              <a:buChar char=""/>
              <a:defRPr sz="3199"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2285429" indent="-457086" algn="l" defTabSz="914171" rtl="0" eaLnBrk="1" latinLnBrk="0" hangingPunct="1">
              <a:spcBef>
                <a:spcPts val="2000"/>
              </a:spcBef>
              <a:spcAft>
                <a:spcPts val="0"/>
              </a:spcAft>
              <a:buClr>
                <a:schemeClr val="accent1"/>
              </a:buClr>
              <a:buSzPct val="80000"/>
              <a:buFont typeface="Wingdings 3" charset="2"/>
              <a:buChar char=""/>
              <a:defRPr sz="2799"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3199600"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4113771"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5027943"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6pPr>
            <a:lvl7pPr marL="5942114"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7pPr>
            <a:lvl8pPr marL="6856286"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8pPr>
            <a:lvl9pPr marL="7770457"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9pPr>
          </a:lstStyle>
          <a:p>
            <a:pPr marL="0" lvl="0" indent="0" algn="ctr">
              <a:spcBef>
                <a:spcPct val="0"/>
              </a:spcBef>
              <a:spcAft>
                <a:spcPct val="0"/>
              </a:spcAft>
              <a:buNone/>
            </a:pPr>
            <a:r>
              <a:rPr lang="et-EE" sz="1800" b="1" dirty="0">
                <a:cs typeface="+mn-cs"/>
              </a:rPr>
              <a:t>+3,6%</a:t>
            </a:r>
            <a:r>
              <a:rPr lang="et-EE" sz="1800" dirty="0">
                <a:cs typeface="+mn-cs"/>
              </a:rPr>
              <a:t> </a:t>
            </a:r>
          </a:p>
          <a:p>
            <a:pPr marL="0" lvl="0" indent="0" algn="ctr">
              <a:spcBef>
                <a:spcPct val="0"/>
              </a:spcBef>
              <a:spcAft>
                <a:spcPct val="0"/>
              </a:spcAft>
              <a:buNone/>
            </a:pPr>
            <a:r>
              <a:rPr lang="et-EE" sz="1800" dirty="0">
                <a:cs typeface="+mn-cs"/>
              </a:rPr>
              <a:t>2024</a:t>
            </a:r>
            <a:endParaRPr lang="en-GB" sz="1800" dirty="0">
              <a:cs typeface="+mn-cs"/>
            </a:endParaRPr>
          </a:p>
        </p:txBody>
      </p:sp>
      <p:sp>
        <p:nvSpPr>
          <p:cNvPr id="19" name="Text Placeholder 2">
            <a:extLst>
              <a:ext uri="{FF2B5EF4-FFF2-40B4-BE49-F238E27FC236}">
                <a16:creationId xmlns:a16="http://schemas.microsoft.com/office/drawing/2014/main" id="{6D1F0B98-4D96-43D8-99AA-38C4181FFCC2}"/>
              </a:ext>
            </a:extLst>
          </p:cNvPr>
          <p:cNvSpPr>
            <a:spLocks noGrp="1"/>
          </p:cNvSpPr>
          <p:nvPr>
            <p:custDataLst>
              <p:tags r:id="rId5"/>
            </p:custDataLst>
          </p:nvPr>
        </p:nvSpPr>
        <p:spPr bwMode="auto">
          <a:xfrm>
            <a:off x="10272713" y="4865688"/>
            <a:ext cx="1246188" cy="731838"/>
          </a:xfrm>
          <a:prstGeom prst="roundRect">
            <a:avLst>
              <a:gd name="adj" fmla="val 24512"/>
            </a:avLst>
          </a:prstGeom>
          <a:solidFill>
            <a:schemeClr val="bg1"/>
          </a:solidFill>
          <a:ln w="9525" cmpd="sng" algn="ctr">
            <a:solidFill>
              <a:schemeClr val="tx1"/>
            </a:solidFill>
          </a:ln>
          <a:effectLst/>
        </p:spPr>
        <p:txBody>
          <a:bodyPr vert="horz" wrap="none" lIns="0" tIns="39688" rIns="0" bIns="38100" rtlCol="0" anchor="ctr">
            <a:noAutofit/>
          </a:bodyPr>
          <a:lstStyle>
            <a:lvl1pPr marL="685629" indent="-685629" algn="l" defTabSz="914171" rtl="0" eaLnBrk="1" latinLnBrk="0" hangingPunct="1">
              <a:spcBef>
                <a:spcPts val="2000"/>
              </a:spcBef>
              <a:spcAft>
                <a:spcPts val="0"/>
              </a:spcAft>
              <a:buClr>
                <a:schemeClr val="accent1"/>
              </a:buClr>
              <a:buSzPct val="80000"/>
              <a:buFont typeface="Wingdings 3" charset="2"/>
              <a:buChar char=""/>
              <a:defRPr sz="3599"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1485529" indent="-571357" algn="l" defTabSz="914171" rtl="0" eaLnBrk="1" latinLnBrk="0" hangingPunct="1">
              <a:spcBef>
                <a:spcPts val="2000"/>
              </a:spcBef>
              <a:spcAft>
                <a:spcPts val="0"/>
              </a:spcAft>
              <a:buClr>
                <a:schemeClr val="accent1"/>
              </a:buClr>
              <a:buSzPct val="80000"/>
              <a:buFont typeface="Wingdings 3" charset="2"/>
              <a:buChar char=""/>
              <a:defRPr sz="3199"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2285429" indent="-457086" algn="l" defTabSz="914171" rtl="0" eaLnBrk="1" latinLnBrk="0" hangingPunct="1">
              <a:spcBef>
                <a:spcPts val="2000"/>
              </a:spcBef>
              <a:spcAft>
                <a:spcPts val="0"/>
              </a:spcAft>
              <a:buClr>
                <a:schemeClr val="accent1"/>
              </a:buClr>
              <a:buSzPct val="80000"/>
              <a:buFont typeface="Wingdings 3" charset="2"/>
              <a:buChar char=""/>
              <a:defRPr sz="2799"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3199600"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4113771"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5027943"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6pPr>
            <a:lvl7pPr marL="5942114"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7pPr>
            <a:lvl8pPr marL="6856286"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8pPr>
            <a:lvl9pPr marL="7770457"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9pPr>
          </a:lstStyle>
          <a:p>
            <a:pPr marL="0" lvl="0" indent="0" algn="ctr">
              <a:spcBef>
                <a:spcPct val="0"/>
              </a:spcBef>
              <a:spcAft>
                <a:spcPct val="0"/>
              </a:spcAft>
              <a:buNone/>
            </a:pPr>
            <a:r>
              <a:rPr lang="et-EE" sz="1800" b="1" dirty="0">
                <a:cs typeface="+mn-cs"/>
              </a:rPr>
              <a:t>+6,4%</a:t>
            </a:r>
            <a:r>
              <a:rPr lang="et-EE" sz="1800" dirty="0">
                <a:cs typeface="+mn-cs"/>
              </a:rPr>
              <a:t> </a:t>
            </a:r>
          </a:p>
          <a:p>
            <a:pPr marL="0" lvl="0" indent="0" algn="ctr">
              <a:spcBef>
                <a:spcPct val="0"/>
              </a:spcBef>
              <a:spcAft>
                <a:spcPct val="0"/>
              </a:spcAft>
              <a:buNone/>
            </a:pPr>
            <a:r>
              <a:rPr lang="et-EE" sz="1800" dirty="0">
                <a:cs typeface="+mn-cs"/>
              </a:rPr>
              <a:t>2025 F</a:t>
            </a:r>
            <a:endParaRPr lang="en-GB" sz="1800" dirty="0">
              <a:cs typeface="+mn-cs"/>
            </a:endParaRPr>
          </a:p>
        </p:txBody>
      </p:sp>
      <p:sp>
        <p:nvSpPr>
          <p:cNvPr id="15" name="TextBox 14">
            <a:extLst>
              <a:ext uri="{FF2B5EF4-FFF2-40B4-BE49-F238E27FC236}">
                <a16:creationId xmlns:a16="http://schemas.microsoft.com/office/drawing/2014/main" id="{D2E14852-5142-48EC-89A6-D6D01F27EF42}"/>
              </a:ext>
            </a:extLst>
          </p:cNvPr>
          <p:cNvSpPr txBox="1"/>
          <p:nvPr/>
        </p:nvSpPr>
        <p:spPr>
          <a:xfrm>
            <a:off x="12220772" y="2760145"/>
            <a:ext cx="11740064" cy="9838591"/>
          </a:xfrm>
          <a:prstGeom prst="rect">
            <a:avLst/>
          </a:prstGeom>
          <a:noFill/>
        </p:spPr>
        <p:txBody>
          <a:bodyPr wrap="square">
            <a:spAutoFit/>
          </a:bodyPr>
          <a:lstStyle/>
          <a:p>
            <a:pPr marL="342900" indent="-342900" algn="just">
              <a:spcBef>
                <a:spcPts val="2000"/>
              </a:spcBef>
              <a:buClr>
                <a:schemeClr val="accent5"/>
              </a:buClr>
              <a:buSzPct val="80000"/>
              <a:buFont typeface="Wingdings 3" panose="05040102010807070707" pitchFamily="18" charset="2"/>
              <a:buChar char=""/>
            </a:pPr>
            <a:r>
              <a:rPr lang="et-EE" sz="2000" b="1" i="0" dirty="0" err="1">
                <a:effectLst/>
                <a:latin typeface="Arial" panose="020B0604020202020204" pitchFamily="34" charset="0"/>
                <a:cs typeface="Arial" panose="020B0604020202020204" pitchFamily="34" charset="0"/>
              </a:rPr>
              <a:t>Gradual</a:t>
            </a:r>
            <a:r>
              <a:rPr lang="et-EE" sz="2000" b="1" i="0" dirty="0">
                <a:effectLst/>
                <a:latin typeface="Arial" panose="020B0604020202020204" pitchFamily="34" charset="0"/>
                <a:cs typeface="Arial" panose="020B0604020202020204" pitchFamily="34" charset="0"/>
              </a:rPr>
              <a:t> </a:t>
            </a:r>
            <a:r>
              <a:rPr lang="et-EE" sz="2000" b="1" i="0" dirty="0" err="1">
                <a:effectLst/>
                <a:latin typeface="Arial" panose="020B0604020202020204" pitchFamily="34" charset="0"/>
                <a:cs typeface="Arial" panose="020B0604020202020204" pitchFamily="34" charset="0"/>
              </a:rPr>
              <a:t>recovery</a:t>
            </a:r>
            <a:r>
              <a:rPr lang="et-EE" sz="2000" b="1" i="0" dirty="0">
                <a:effectLst/>
                <a:latin typeface="Arial" panose="020B0604020202020204" pitchFamily="34" charset="0"/>
                <a:cs typeface="Arial" panose="020B0604020202020204" pitchFamily="34" charset="0"/>
              </a:rPr>
              <a:t>:</a:t>
            </a:r>
            <a:r>
              <a:rPr lang="et-EE" sz="2000" b="0" i="0" dirty="0">
                <a:effectLst/>
                <a:latin typeface="Arial" panose="020B0604020202020204" pitchFamily="34" charset="0"/>
                <a:cs typeface="Arial" panose="020B0604020202020204" pitchFamily="34" charset="0"/>
              </a:rPr>
              <a:t> </a:t>
            </a:r>
            <a:r>
              <a:rPr lang="en-GB" sz="2000" b="0" i="0" dirty="0">
                <a:effectLst/>
                <a:latin typeface="Arial" panose="020B0604020202020204" pitchFamily="34" charset="0"/>
                <a:cs typeface="Arial" panose="020B0604020202020204" pitchFamily="34" charset="0"/>
              </a:rPr>
              <a:t>Following the unprecedented -29% contraction in 2022 caused by the war, Ukraine is showing signs of gradual recovery in 2024. While growth remains modest, it signals stabilization driven by adaptive economic mechanisms and external financial support. </a:t>
            </a:r>
            <a:endParaRPr lang="et-EE" sz="2000" b="0" i="0" dirty="0">
              <a:effectLst/>
              <a:latin typeface="Arial" panose="020B0604020202020204" pitchFamily="34" charset="0"/>
              <a:cs typeface="Arial" panose="020B0604020202020204" pitchFamily="34" charset="0"/>
            </a:endParaRPr>
          </a:p>
          <a:p>
            <a:pPr marL="342900" indent="-342900" algn="just">
              <a:spcBef>
                <a:spcPts val="2000"/>
              </a:spcBef>
              <a:buClr>
                <a:schemeClr val="accent5"/>
              </a:buClr>
              <a:buSzPct val="80000"/>
              <a:buFont typeface="Wingdings 3" panose="05040102010807070707" pitchFamily="18" charset="2"/>
              <a:buChar char=""/>
            </a:pPr>
            <a:r>
              <a:rPr lang="en-GB" sz="2000" b="1" i="0" dirty="0">
                <a:effectLst/>
                <a:latin typeface="Arial" panose="020B0604020202020204" pitchFamily="34" charset="0"/>
                <a:cs typeface="Arial" panose="020B0604020202020204" pitchFamily="34" charset="0"/>
              </a:rPr>
              <a:t>Growth drivers</a:t>
            </a:r>
            <a:r>
              <a:rPr lang="en-GB" sz="2000" b="0" i="0" dirty="0">
                <a:effectLst/>
                <a:latin typeface="Arial" panose="020B0604020202020204" pitchFamily="34" charset="0"/>
                <a:cs typeface="Arial" panose="020B0604020202020204" pitchFamily="34" charset="0"/>
              </a:rPr>
              <a:t> are transport and construction, manufacturing, and domestic trade. Lower-than-expected electricity shortages and slightly higher harvests of early grain crops contribute to better GDP recovery.</a:t>
            </a:r>
            <a:endParaRPr lang="et-EE" sz="2000" b="0" i="0" dirty="0">
              <a:effectLst/>
              <a:latin typeface="Arial" panose="020B0604020202020204" pitchFamily="34" charset="0"/>
              <a:cs typeface="Arial" panose="020B0604020202020204" pitchFamily="34" charset="0"/>
            </a:endParaRPr>
          </a:p>
          <a:p>
            <a:pPr marL="342900" indent="-342900" algn="just">
              <a:spcBef>
                <a:spcPts val="2000"/>
              </a:spcBef>
              <a:buClr>
                <a:schemeClr val="accent5"/>
              </a:buClr>
              <a:buSzPct val="80000"/>
              <a:buFont typeface="Wingdings 3" panose="05040102010807070707" pitchFamily="18" charset="2"/>
              <a:buChar char=""/>
            </a:pPr>
            <a:r>
              <a:rPr lang="et-EE" sz="2000" b="1" dirty="0" err="1">
                <a:latin typeface="Arial" panose="020B0604020202020204" pitchFamily="34" charset="0"/>
                <a:cs typeface="Arial" panose="020B0604020202020204" pitchFamily="34" charset="0"/>
              </a:rPr>
              <a:t>Domestic</a:t>
            </a:r>
            <a:r>
              <a:rPr lang="et-EE" sz="2000" b="1" dirty="0">
                <a:latin typeface="Arial" panose="020B0604020202020204" pitchFamily="34" charset="0"/>
                <a:cs typeface="Arial" panose="020B0604020202020204" pitchFamily="34" charset="0"/>
              </a:rPr>
              <a:t> </a:t>
            </a:r>
            <a:r>
              <a:rPr lang="et-EE" sz="2000" b="1" dirty="0" err="1">
                <a:latin typeface="Arial" panose="020B0604020202020204" pitchFamily="34" charset="0"/>
                <a:cs typeface="Arial" panose="020B0604020202020204" pitchFamily="34" charset="0"/>
              </a:rPr>
              <a:t>demand</a:t>
            </a:r>
            <a:r>
              <a:rPr lang="et-EE" sz="2000" b="1" dirty="0">
                <a:latin typeface="Arial" panose="020B0604020202020204" pitchFamily="34" charset="0"/>
                <a:cs typeface="Arial" panose="020B0604020202020204" pitchFamily="34" charset="0"/>
              </a:rPr>
              <a:t>:</a:t>
            </a:r>
            <a:r>
              <a:rPr lang="et-EE" sz="2000" dirty="0">
                <a:latin typeface="Arial" panose="020B0604020202020204" pitchFamily="34" charset="0"/>
                <a:cs typeface="Arial" panose="020B0604020202020204" pitchFamily="34" charset="0"/>
              </a:rPr>
              <a:t> </a:t>
            </a:r>
            <a:r>
              <a:rPr lang="en-GB" sz="2000" dirty="0">
                <a:latin typeface="Arial" panose="020B0604020202020204" pitchFamily="34" charset="0"/>
                <a:cs typeface="Arial" panose="020B0604020202020204" pitchFamily="34" charset="0"/>
              </a:rPr>
              <a:t>Despite ongoing challenges, domestic demand has partially rebounded. This is supported by the reopening of businesses, reconstruction efforts, and moderate recovery in household consumption.</a:t>
            </a:r>
            <a:endParaRPr lang="et-EE" sz="2000" dirty="0">
              <a:latin typeface="Arial" panose="020B0604020202020204" pitchFamily="34" charset="0"/>
              <a:cs typeface="Arial" panose="020B0604020202020204" pitchFamily="34" charset="0"/>
            </a:endParaRPr>
          </a:p>
          <a:p>
            <a:pPr marL="342900" indent="-342900" algn="just">
              <a:spcBef>
                <a:spcPts val="2000"/>
              </a:spcBef>
              <a:buClr>
                <a:schemeClr val="accent5"/>
              </a:buClr>
              <a:buSzPct val="80000"/>
              <a:buFont typeface="Wingdings 3" panose="05040102010807070707" pitchFamily="18" charset="2"/>
              <a:buChar char=""/>
            </a:pPr>
            <a:r>
              <a:rPr lang="en-GB" sz="2000" b="1" dirty="0">
                <a:latin typeface="Arial" panose="020B0604020202020204" pitchFamily="34" charset="0"/>
                <a:cs typeface="Arial" panose="020B0604020202020204" pitchFamily="34" charset="0"/>
              </a:rPr>
              <a:t>Ukrainian exports</a:t>
            </a:r>
            <a:r>
              <a:rPr lang="en-GB" sz="2000" dirty="0">
                <a:latin typeface="Arial" panose="020B0604020202020204" pitchFamily="34" charset="0"/>
                <a:cs typeface="Arial" panose="020B0604020202020204" pitchFamily="34" charset="0"/>
              </a:rPr>
              <a:t> have been recovering, albeit gradually. Agricultural exports, a cornerstone of the economy, have resumed through alternative trade routes due to disrupted Black Sea logistics. Industrial exports remain subdued due to damaged infrastructure and manufacturing capacity.</a:t>
            </a:r>
            <a:endParaRPr lang="et-EE" sz="2000" dirty="0">
              <a:latin typeface="Arial" panose="020B0604020202020204" pitchFamily="34" charset="0"/>
              <a:cs typeface="Arial" panose="020B0604020202020204" pitchFamily="34" charset="0"/>
            </a:endParaRPr>
          </a:p>
          <a:p>
            <a:pPr marL="342900" indent="-342900" algn="just">
              <a:spcBef>
                <a:spcPts val="2000"/>
              </a:spcBef>
              <a:buClr>
                <a:schemeClr val="accent5"/>
              </a:buClr>
              <a:buSzPct val="80000"/>
              <a:buFont typeface="Wingdings 3" panose="05040102010807070707" pitchFamily="18" charset="2"/>
              <a:buChar char=""/>
            </a:pPr>
            <a:r>
              <a:rPr lang="en-GB" sz="2000" b="1" dirty="0">
                <a:latin typeface="Arial" panose="020B0604020202020204" pitchFamily="34" charset="0"/>
                <a:cs typeface="Arial" panose="020B0604020202020204" pitchFamily="34" charset="0"/>
              </a:rPr>
              <a:t>Large-scale reconstruction projects</a:t>
            </a:r>
            <a:r>
              <a:rPr lang="en-GB" sz="2000" dirty="0">
                <a:latin typeface="Arial" panose="020B0604020202020204" pitchFamily="34" charset="0"/>
                <a:cs typeface="Arial" panose="020B0604020202020204" pitchFamily="34" charset="0"/>
              </a:rPr>
              <a:t>, while critical for growth, face delays due to funding gaps, ongoing conflict in certain areas, and logistical challenges. Private sector participation is increasing but remains limited due to high risks.</a:t>
            </a:r>
            <a:endParaRPr lang="et-EE" sz="2000" dirty="0">
              <a:latin typeface="Arial" panose="020B0604020202020204" pitchFamily="34" charset="0"/>
              <a:cs typeface="Arial" panose="020B0604020202020204" pitchFamily="34" charset="0"/>
            </a:endParaRPr>
          </a:p>
          <a:p>
            <a:pPr marL="342900" indent="-342900" algn="just">
              <a:spcBef>
                <a:spcPts val="2000"/>
              </a:spcBef>
              <a:buClr>
                <a:schemeClr val="accent5"/>
              </a:buClr>
              <a:buSzPct val="80000"/>
              <a:buFont typeface="Wingdings 3" panose="05040102010807070707" pitchFamily="18" charset="2"/>
              <a:buChar char=""/>
            </a:pPr>
            <a:r>
              <a:rPr lang="et-EE" sz="2000" b="1" dirty="0">
                <a:latin typeface="Arial" panose="020B0604020202020204" pitchFamily="34" charset="0"/>
                <a:cs typeface="Arial" panose="020B0604020202020204" pitchFamily="34" charset="0"/>
              </a:rPr>
              <a:t>Outlook:</a:t>
            </a:r>
            <a:r>
              <a:rPr lang="et-EE" sz="2000" dirty="0">
                <a:latin typeface="Arial" panose="020B0604020202020204" pitchFamily="34" charset="0"/>
                <a:cs typeface="Arial" panose="020B0604020202020204" pitchFamily="34" charset="0"/>
              </a:rPr>
              <a:t> </a:t>
            </a:r>
            <a:r>
              <a:rPr lang="en-GB" sz="2000" dirty="0">
                <a:latin typeface="Arial" panose="020B0604020202020204" pitchFamily="34" charset="0"/>
                <a:cs typeface="Arial" panose="020B0604020202020204" pitchFamily="34" charset="0"/>
              </a:rPr>
              <a:t>Ukraine's GDP growth is projected to remain slow but positive in 202</a:t>
            </a:r>
            <a:r>
              <a:rPr lang="et-EE" sz="2000" dirty="0">
                <a:latin typeface="Arial" panose="020B0604020202020204" pitchFamily="34" charset="0"/>
                <a:cs typeface="Arial" panose="020B0604020202020204" pitchFamily="34" charset="0"/>
              </a:rPr>
              <a:t>5</a:t>
            </a:r>
            <a:r>
              <a:rPr lang="en-GB" sz="2000" dirty="0">
                <a:latin typeface="Arial" panose="020B0604020202020204" pitchFamily="34" charset="0"/>
                <a:cs typeface="Arial" panose="020B0604020202020204" pitchFamily="34" charset="0"/>
              </a:rPr>
              <a:t> and beyond, supported by reconstruction and external funding.</a:t>
            </a:r>
            <a:endParaRPr lang="et-EE" sz="2000" dirty="0">
              <a:latin typeface="Arial" panose="020B0604020202020204" pitchFamily="34" charset="0"/>
              <a:cs typeface="Arial" panose="020B0604020202020204" pitchFamily="34" charset="0"/>
            </a:endParaRPr>
          </a:p>
          <a:p>
            <a:pPr marL="342900" indent="-342900" algn="just">
              <a:spcBef>
                <a:spcPts val="2000"/>
              </a:spcBef>
              <a:buClr>
                <a:schemeClr val="accent5"/>
              </a:buClr>
              <a:buSzPct val="80000"/>
              <a:buFont typeface="Wingdings 3" panose="05040102010807070707" pitchFamily="18" charset="2"/>
              <a:buChar char=""/>
            </a:pPr>
            <a:r>
              <a:rPr lang="en-GB" sz="2000" b="1" dirty="0">
                <a:latin typeface="Arial" panose="020B0604020202020204" pitchFamily="34" charset="0"/>
                <a:cs typeface="Arial" panose="020B0604020202020204" pitchFamily="34" charset="0"/>
              </a:rPr>
              <a:t>Reconstruction and infrastructure rebuilding</a:t>
            </a:r>
            <a:r>
              <a:rPr lang="en-GB" sz="2000" dirty="0">
                <a:latin typeface="Arial" panose="020B0604020202020204" pitchFamily="34" charset="0"/>
                <a:cs typeface="Arial" panose="020B0604020202020204" pitchFamily="34" charset="0"/>
              </a:rPr>
              <a:t> are expected to become the main drivers of economic activity. These efforts could attract foreign direct investment (FDI) and create jobs, provided that security conditions allow for large-scale projects.</a:t>
            </a:r>
            <a:endParaRPr lang="et-EE" sz="2000" dirty="0">
              <a:latin typeface="Arial" panose="020B0604020202020204" pitchFamily="34" charset="0"/>
              <a:cs typeface="Arial" panose="020B0604020202020204" pitchFamily="34" charset="0"/>
            </a:endParaRPr>
          </a:p>
          <a:p>
            <a:pPr marL="342900" indent="-342900" algn="just">
              <a:spcBef>
                <a:spcPts val="2000"/>
              </a:spcBef>
              <a:buClr>
                <a:schemeClr val="accent5"/>
              </a:buClr>
              <a:buSzPct val="80000"/>
              <a:buFont typeface="Wingdings 3" panose="05040102010807070707" pitchFamily="18" charset="2"/>
              <a:buChar char=""/>
            </a:pPr>
            <a:r>
              <a:rPr lang="en-GB" sz="2000" b="1" dirty="0">
                <a:latin typeface="Arial" panose="020B0604020202020204" pitchFamily="34" charset="0"/>
                <a:cs typeface="Arial" panose="020B0604020202020204" pitchFamily="34" charset="0"/>
              </a:rPr>
              <a:t>Reviving Ukraine’s agricultural and industrial sectors</a:t>
            </a:r>
            <a:r>
              <a:rPr lang="en-GB" sz="2000" dirty="0">
                <a:latin typeface="Arial" panose="020B0604020202020204" pitchFamily="34" charset="0"/>
                <a:cs typeface="Arial" panose="020B0604020202020204" pitchFamily="34" charset="0"/>
              </a:rPr>
              <a:t> is essential for sustainable growth. Access to global markets will depend on maintaining and expanding alternative trade routes, as well as rebuilding damaged production facilities.</a:t>
            </a:r>
            <a:endParaRPr lang="et-EE" sz="2000" dirty="0">
              <a:latin typeface="Arial" panose="020B0604020202020204" pitchFamily="34" charset="0"/>
              <a:cs typeface="Arial" panose="020B0604020202020204" pitchFamily="34" charset="0"/>
            </a:endParaRPr>
          </a:p>
          <a:p>
            <a:pPr marL="342900" indent="-342900" algn="just">
              <a:spcBef>
                <a:spcPts val="2000"/>
              </a:spcBef>
              <a:buClr>
                <a:schemeClr val="accent5"/>
              </a:buClr>
              <a:buSzPct val="80000"/>
              <a:buFont typeface="Wingdings 3" panose="05040102010807070707" pitchFamily="18" charset="2"/>
              <a:buChar char=""/>
            </a:pPr>
            <a:r>
              <a:rPr lang="et-EE" sz="2000" b="1" i="0" dirty="0" err="1">
                <a:effectLst/>
                <a:latin typeface="Arial" panose="020B0604020202020204" pitchFamily="34" charset="0"/>
                <a:cs typeface="Arial" panose="020B0604020202020204" pitchFamily="34" charset="0"/>
              </a:rPr>
              <a:t>Key</a:t>
            </a:r>
            <a:r>
              <a:rPr lang="et-EE" sz="2000" b="1" i="0" dirty="0">
                <a:effectLst/>
                <a:latin typeface="Arial" panose="020B0604020202020204" pitchFamily="34" charset="0"/>
                <a:cs typeface="Arial" panose="020B0604020202020204" pitchFamily="34" charset="0"/>
              </a:rPr>
              <a:t> </a:t>
            </a:r>
            <a:r>
              <a:rPr lang="et-EE" sz="2000" b="1" i="0" dirty="0" err="1">
                <a:effectLst/>
                <a:latin typeface="Arial" panose="020B0604020202020204" pitchFamily="34" charset="0"/>
                <a:cs typeface="Arial" panose="020B0604020202020204" pitchFamily="34" charset="0"/>
              </a:rPr>
              <a:t>challenges</a:t>
            </a:r>
            <a:r>
              <a:rPr lang="et-EE" sz="2000" b="1" i="0" dirty="0">
                <a:effectLst/>
                <a:latin typeface="Arial" panose="020B0604020202020204" pitchFamily="34" charset="0"/>
                <a:cs typeface="Arial" panose="020B0604020202020204" pitchFamily="34" charset="0"/>
              </a:rPr>
              <a:t> </a:t>
            </a:r>
            <a:r>
              <a:rPr lang="et-EE" sz="2000" b="1" i="0" dirty="0" err="1">
                <a:effectLst/>
                <a:latin typeface="Arial" panose="020B0604020202020204" pitchFamily="34" charset="0"/>
                <a:cs typeface="Arial" panose="020B0604020202020204" pitchFamily="34" charset="0"/>
              </a:rPr>
              <a:t>ahead</a:t>
            </a:r>
            <a:r>
              <a:rPr lang="et-EE" sz="2000" b="0" i="0" dirty="0">
                <a:effectLst/>
                <a:latin typeface="Arial" panose="020B0604020202020204" pitchFamily="34" charset="0"/>
                <a:cs typeface="Arial" panose="020B0604020202020204" pitchFamily="34" charset="0"/>
              </a:rPr>
              <a:t> </a:t>
            </a:r>
            <a:r>
              <a:rPr lang="et-EE" sz="2000" b="0" i="0" dirty="0" err="1">
                <a:effectLst/>
                <a:latin typeface="Arial" panose="020B0604020202020204" pitchFamily="34" charset="0"/>
                <a:cs typeface="Arial" panose="020B0604020202020204" pitchFamily="34" charset="0"/>
              </a:rPr>
              <a:t>come</a:t>
            </a:r>
            <a:r>
              <a:rPr lang="et-EE" sz="2000" b="0" i="0" dirty="0">
                <a:effectLst/>
                <a:latin typeface="Arial" panose="020B0604020202020204" pitchFamily="34" charset="0"/>
                <a:cs typeface="Arial" panose="020B0604020202020204" pitchFamily="34" charset="0"/>
              </a:rPr>
              <a:t> </a:t>
            </a:r>
            <a:r>
              <a:rPr lang="et-EE" sz="2000" b="0" i="0" dirty="0" err="1">
                <a:effectLst/>
                <a:latin typeface="Arial" panose="020B0604020202020204" pitchFamily="34" charset="0"/>
                <a:cs typeface="Arial" panose="020B0604020202020204" pitchFamily="34" charset="0"/>
              </a:rPr>
              <a:t>from</a:t>
            </a:r>
            <a:r>
              <a:rPr lang="et-EE" sz="2000" b="0" i="0" dirty="0">
                <a:effectLst/>
                <a:latin typeface="Arial" panose="020B0604020202020204" pitchFamily="34" charset="0"/>
                <a:cs typeface="Arial" panose="020B0604020202020204" pitchFamily="34" charset="0"/>
              </a:rPr>
              <a:t> </a:t>
            </a:r>
            <a:r>
              <a:rPr lang="et-EE" sz="2000" b="0" i="0" dirty="0" err="1">
                <a:effectLst/>
                <a:latin typeface="Arial" panose="020B0604020202020204" pitchFamily="34" charset="0"/>
                <a:cs typeface="Arial" panose="020B0604020202020204" pitchFamily="34" charset="0"/>
              </a:rPr>
              <a:t>ongoing</a:t>
            </a:r>
            <a:r>
              <a:rPr lang="et-EE" sz="2000" b="0" i="0" dirty="0">
                <a:effectLst/>
                <a:latin typeface="Arial" panose="020B0604020202020204" pitchFamily="34" charset="0"/>
                <a:cs typeface="Arial" panose="020B0604020202020204" pitchFamily="34" charset="0"/>
              </a:rPr>
              <a:t> </a:t>
            </a:r>
            <a:r>
              <a:rPr lang="et-EE" sz="2000" b="0" i="0" dirty="0" err="1">
                <a:effectLst/>
                <a:latin typeface="Arial" panose="020B0604020202020204" pitchFamily="34" charset="0"/>
                <a:cs typeface="Arial" panose="020B0604020202020204" pitchFamily="34" charset="0"/>
              </a:rPr>
              <a:t>war</a:t>
            </a:r>
            <a:r>
              <a:rPr lang="et-EE" sz="2000" b="0" i="0" dirty="0">
                <a:effectLst/>
                <a:latin typeface="Arial" panose="020B0604020202020204" pitchFamily="34" charset="0"/>
                <a:cs typeface="Arial" panose="020B0604020202020204" pitchFamily="34" charset="0"/>
              </a:rPr>
              <a:t> </a:t>
            </a:r>
            <a:r>
              <a:rPr lang="et-EE" sz="2000" b="0" i="0" dirty="0" err="1">
                <a:effectLst/>
                <a:latin typeface="Arial" panose="020B0604020202020204" pitchFamily="34" charset="0"/>
                <a:cs typeface="Arial" panose="020B0604020202020204" pitchFamily="34" charset="0"/>
              </a:rPr>
              <a:t>uncertainty</a:t>
            </a:r>
            <a:r>
              <a:rPr lang="et-EE" sz="2000" b="0" i="0" dirty="0">
                <a:effectLst/>
                <a:latin typeface="Arial" panose="020B0604020202020204" pitchFamily="34" charset="0"/>
                <a:cs typeface="Arial" panose="020B0604020202020204" pitchFamily="34" charset="0"/>
              </a:rPr>
              <a:t>, </a:t>
            </a:r>
            <a:r>
              <a:rPr lang="et-EE" sz="2000" b="0" i="0" dirty="0" err="1">
                <a:effectLst/>
                <a:latin typeface="Arial" panose="020B0604020202020204" pitchFamily="34" charset="0"/>
                <a:cs typeface="Arial" panose="020B0604020202020204" pitchFamily="34" charset="0"/>
              </a:rPr>
              <a:t>human</a:t>
            </a:r>
            <a:r>
              <a:rPr lang="et-EE" sz="2000" b="0" i="0" dirty="0">
                <a:effectLst/>
                <a:latin typeface="Arial" panose="020B0604020202020204" pitchFamily="34" charset="0"/>
                <a:cs typeface="Arial" panose="020B0604020202020204" pitchFamily="34" charset="0"/>
              </a:rPr>
              <a:t> </a:t>
            </a:r>
            <a:r>
              <a:rPr lang="et-EE" sz="2000" b="0" i="0" dirty="0" err="1">
                <a:effectLst/>
                <a:latin typeface="Arial" panose="020B0604020202020204" pitchFamily="34" charset="0"/>
                <a:cs typeface="Arial" panose="020B0604020202020204" pitchFamily="34" charset="0"/>
              </a:rPr>
              <a:t>capital</a:t>
            </a:r>
            <a:r>
              <a:rPr lang="et-EE" sz="2000" b="0" i="0" dirty="0">
                <a:effectLst/>
                <a:latin typeface="Arial" panose="020B0604020202020204" pitchFamily="34" charset="0"/>
                <a:cs typeface="Arial" panose="020B0604020202020204" pitchFamily="34" charset="0"/>
              </a:rPr>
              <a:t> loss and </a:t>
            </a:r>
            <a:r>
              <a:rPr lang="et-EE" sz="2000" b="0" i="0" dirty="0" err="1">
                <a:effectLst/>
                <a:latin typeface="Arial" panose="020B0604020202020204" pitchFamily="34" charset="0"/>
                <a:cs typeface="Arial" panose="020B0604020202020204" pitchFamily="34" charset="0"/>
              </a:rPr>
              <a:t>skilled</a:t>
            </a:r>
            <a:r>
              <a:rPr lang="et-EE" sz="2000" b="0" i="0" dirty="0">
                <a:effectLst/>
                <a:latin typeface="Arial" panose="020B0604020202020204" pitchFamily="34" charset="0"/>
                <a:cs typeface="Arial" panose="020B0604020202020204" pitchFamily="34" charset="0"/>
              </a:rPr>
              <a:t> </a:t>
            </a:r>
            <a:r>
              <a:rPr lang="et-EE" sz="2000" b="0" i="0" dirty="0" err="1">
                <a:effectLst/>
                <a:latin typeface="Arial" panose="020B0604020202020204" pitchFamily="34" charset="0"/>
                <a:cs typeface="Arial" panose="020B0604020202020204" pitchFamily="34" charset="0"/>
              </a:rPr>
              <a:t>workforce</a:t>
            </a:r>
            <a:r>
              <a:rPr lang="et-EE" sz="2000" b="0" i="0" dirty="0">
                <a:effectLst/>
                <a:latin typeface="Arial" panose="020B0604020202020204" pitchFamily="34" charset="0"/>
                <a:cs typeface="Arial" panose="020B0604020202020204" pitchFamily="34" charset="0"/>
              </a:rPr>
              <a:t> </a:t>
            </a:r>
            <a:r>
              <a:rPr lang="et-EE" sz="2000" b="0" i="0" dirty="0" err="1">
                <a:effectLst/>
                <a:latin typeface="Arial" panose="020B0604020202020204" pitchFamily="34" charset="0"/>
                <a:cs typeface="Arial" panose="020B0604020202020204" pitchFamily="34" charset="0"/>
              </a:rPr>
              <a:t>shortages</a:t>
            </a:r>
            <a:r>
              <a:rPr lang="et-EE" sz="2000" b="0" i="0" dirty="0">
                <a:effectLst/>
                <a:latin typeface="Arial" panose="020B0604020202020204" pitchFamily="34" charset="0"/>
                <a:cs typeface="Arial" panose="020B0604020202020204" pitchFamily="34" charset="0"/>
              </a:rPr>
              <a:t>, </a:t>
            </a:r>
            <a:r>
              <a:rPr lang="et-EE" sz="2000" b="0" i="0" dirty="0" err="1">
                <a:effectLst/>
                <a:latin typeface="Arial" panose="020B0604020202020204" pitchFamily="34" charset="0"/>
                <a:cs typeface="Arial" panose="020B0604020202020204" pitchFamily="34" charset="0"/>
              </a:rPr>
              <a:t>energy</a:t>
            </a:r>
            <a:r>
              <a:rPr lang="et-EE" sz="2000" b="0" i="0" dirty="0">
                <a:effectLst/>
                <a:latin typeface="Arial" panose="020B0604020202020204" pitchFamily="34" charset="0"/>
                <a:cs typeface="Arial" panose="020B0604020202020204" pitchFamily="34" charset="0"/>
              </a:rPr>
              <a:t> </a:t>
            </a:r>
            <a:r>
              <a:rPr lang="et-EE" sz="2000" b="0" i="0" dirty="0" err="1">
                <a:effectLst/>
                <a:latin typeface="Arial" panose="020B0604020202020204" pitchFamily="34" charset="0"/>
                <a:cs typeface="Arial" panose="020B0604020202020204" pitchFamily="34" charset="0"/>
              </a:rPr>
              <a:t>infrastructure</a:t>
            </a:r>
            <a:r>
              <a:rPr lang="et-EE" sz="2000" b="0" i="0" dirty="0">
                <a:effectLst/>
                <a:latin typeface="Arial" panose="020B0604020202020204" pitchFamily="34" charset="0"/>
                <a:cs typeface="Arial" panose="020B0604020202020204" pitchFamily="34" charset="0"/>
              </a:rPr>
              <a:t> </a:t>
            </a:r>
            <a:r>
              <a:rPr lang="et-EE" sz="2000" b="0" i="0" dirty="0" err="1">
                <a:effectLst/>
                <a:latin typeface="Arial" panose="020B0604020202020204" pitchFamily="34" charset="0"/>
                <a:cs typeface="Arial" panose="020B0604020202020204" pitchFamily="34" charset="0"/>
              </a:rPr>
              <a:t>damage</a:t>
            </a:r>
            <a:r>
              <a:rPr lang="et-EE" sz="2000" b="0" i="0" dirty="0">
                <a:effectLst/>
                <a:latin typeface="Arial" panose="020B0604020202020204" pitchFamily="34" charset="0"/>
                <a:cs typeface="Arial" panose="020B0604020202020204" pitchFamily="34" charset="0"/>
              </a:rPr>
              <a:t> and </a:t>
            </a:r>
            <a:r>
              <a:rPr lang="et-EE" sz="2000" b="0" i="0" dirty="0" err="1">
                <a:effectLst/>
                <a:latin typeface="Arial" panose="020B0604020202020204" pitchFamily="34" charset="0"/>
                <a:cs typeface="Arial" panose="020B0604020202020204" pitchFamily="34" charset="0"/>
              </a:rPr>
              <a:t>sustainability</a:t>
            </a:r>
            <a:r>
              <a:rPr lang="et-EE" sz="2000" b="0" i="0" dirty="0">
                <a:effectLst/>
                <a:latin typeface="Arial" panose="020B0604020202020204" pitchFamily="34" charset="0"/>
                <a:cs typeface="Arial" panose="020B0604020202020204" pitchFamily="34" charset="0"/>
              </a:rPr>
              <a:t> of </a:t>
            </a:r>
            <a:r>
              <a:rPr lang="et-EE" sz="2000" b="0" i="0" dirty="0" err="1">
                <a:effectLst/>
                <a:latin typeface="Arial" panose="020B0604020202020204" pitchFamily="34" charset="0"/>
                <a:cs typeface="Arial" panose="020B0604020202020204" pitchFamily="34" charset="0"/>
              </a:rPr>
              <a:t>the</a:t>
            </a:r>
            <a:r>
              <a:rPr lang="et-EE" sz="2000" b="0" i="0" dirty="0">
                <a:effectLst/>
                <a:latin typeface="Arial" panose="020B0604020202020204" pitchFamily="34" charset="0"/>
                <a:cs typeface="Arial" panose="020B0604020202020204" pitchFamily="34" charset="0"/>
              </a:rPr>
              <a:t> </a:t>
            </a:r>
            <a:r>
              <a:rPr lang="et-EE" sz="2000" b="0" i="0" dirty="0" err="1">
                <a:effectLst/>
                <a:latin typeface="Arial" panose="020B0604020202020204" pitchFamily="34" charset="0"/>
                <a:cs typeface="Arial" panose="020B0604020202020204" pitchFamily="34" charset="0"/>
              </a:rPr>
              <a:t>increasing</a:t>
            </a:r>
            <a:r>
              <a:rPr lang="et-EE" sz="2000" b="0" i="0" dirty="0">
                <a:effectLst/>
                <a:latin typeface="Arial" panose="020B0604020202020204" pitchFamily="34" charset="0"/>
                <a:cs typeface="Arial" panose="020B0604020202020204" pitchFamily="34" charset="0"/>
              </a:rPr>
              <a:t> </a:t>
            </a:r>
            <a:r>
              <a:rPr lang="et-EE" sz="2000" b="0" i="0" dirty="0" err="1">
                <a:effectLst/>
                <a:latin typeface="Arial" panose="020B0604020202020204" pitchFamily="34" charset="0"/>
                <a:cs typeface="Arial" panose="020B0604020202020204" pitchFamily="34" charset="0"/>
              </a:rPr>
              <a:t>public</a:t>
            </a:r>
            <a:r>
              <a:rPr lang="et-EE" sz="2000" b="0" i="0" dirty="0">
                <a:effectLst/>
                <a:latin typeface="Arial" panose="020B0604020202020204" pitchFamily="34" charset="0"/>
                <a:cs typeface="Arial" panose="020B0604020202020204" pitchFamily="34" charset="0"/>
              </a:rPr>
              <a:t> </a:t>
            </a:r>
            <a:r>
              <a:rPr lang="et-EE" sz="2000" b="0" i="0" dirty="0" err="1">
                <a:effectLst/>
                <a:latin typeface="Arial" panose="020B0604020202020204" pitchFamily="34" charset="0"/>
                <a:cs typeface="Arial" panose="020B0604020202020204" pitchFamily="34" charset="0"/>
              </a:rPr>
              <a:t>debt</a:t>
            </a:r>
            <a:r>
              <a:rPr lang="et-EE" sz="2000" b="0" i="0" dirty="0">
                <a:effectLst/>
                <a:latin typeface="Arial" panose="020B0604020202020204" pitchFamily="34" charset="0"/>
                <a:cs typeface="Arial" panose="020B0604020202020204" pitchFamily="34" charset="0"/>
              </a:rPr>
              <a:t>. </a:t>
            </a:r>
            <a:endParaRPr lang="en-GB" sz="2000" b="0" i="0"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16686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A8F3F990-8910-40E8-9C16-AC7A9FBD1977}"/>
              </a:ext>
            </a:extLst>
          </p:cNvPr>
          <p:cNvGraphicFramePr>
            <a:graphicFrameLocks noChangeAspect="1"/>
          </p:cNvGraphicFramePr>
          <p:nvPr>
            <p:custDataLst>
              <p:tags r:id="rId1"/>
            </p:custDataLst>
            <p:extLst>
              <p:ext uri="{D42A27DB-BD31-4B8C-83A1-F6EECF244321}">
                <p14:modId xmlns:p14="http://schemas.microsoft.com/office/powerpoint/2010/main" val="40775688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6" imgH="306" progId="TCLayout.ActiveDocument.1">
                  <p:embed/>
                </p:oleObj>
              </mc:Choice>
              <mc:Fallback>
                <p:oleObj name="think-cell Slide" r:id="rId3" imgW="306" imgH="306" progId="TCLayout.ActiveDocument.1">
                  <p:embed/>
                  <p:pic>
                    <p:nvPicPr>
                      <p:cNvPr id="4" name="think-cell data - do not delete" hidden="1">
                        <a:extLst>
                          <a:ext uri="{FF2B5EF4-FFF2-40B4-BE49-F238E27FC236}">
                            <a16:creationId xmlns:a16="http://schemas.microsoft.com/office/drawing/2014/main" id="{A8F3F990-8910-40E8-9C16-AC7A9FBD197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4132183F-7ADA-4D9B-9CC7-8A5FB9875F88}"/>
              </a:ext>
            </a:extLst>
          </p:cNvPr>
          <p:cNvSpPr>
            <a:spLocks noGrp="1"/>
          </p:cNvSpPr>
          <p:nvPr>
            <p:ph type="title"/>
          </p:nvPr>
        </p:nvSpPr>
        <p:spPr>
          <a:xfrm>
            <a:off x="640800" y="532800"/>
            <a:ext cx="21742950" cy="2641600"/>
          </a:xfrm>
        </p:spPr>
        <p:txBody>
          <a:bodyPr vert="horz">
            <a:normAutofit/>
          </a:bodyPr>
          <a:lstStyle/>
          <a:p>
            <a:r>
              <a:rPr lang="et-EE" sz="5400" dirty="0" err="1"/>
              <a:t>Foreign</a:t>
            </a:r>
            <a:r>
              <a:rPr lang="et-EE" sz="5400" dirty="0"/>
              <a:t> </a:t>
            </a:r>
            <a:r>
              <a:rPr lang="et-EE" sz="5400" dirty="0" err="1"/>
              <a:t>aid</a:t>
            </a:r>
            <a:endParaRPr lang="en-GB" sz="5400" dirty="0"/>
          </a:p>
        </p:txBody>
      </p:sp>
      <p:sp>
        <p:nvSpPr>
          <p:cNvPr id="68" name="TextBox 67">
            <a:extLst>
              <a:ext uri="{FF2B5EF4-FFF2-40B4-BE49-F238E27FC236}">
                <a16:creationId xmlns:a16="http://schemas.microsoft.com/office/drawing/2014/main" id="{89A911AD-9673-4CB1-9483-65672EA50E03}"/>
              </a:ext>
            </a:extLst>
          </p:cNvPr>
          <p:cNvSpPr txBox="1"/>
          <p:nvPr/>
        </p:nvSpPr>
        <p:spPr>
          <a:xfrm>
            <a:off x="763588" y="12914312"/>
            <a:ext cx="11031674" cy="338554"/>
          </a:xfrm>
          <a:prstGeom prst="rect">
            <a:avLst/>
          </a:prstGeom>
          <a:noFill/>
        </p:spPr>
        <p:txBody>
          <a:bodyPr wrap="none" rtlCol="0">
            <a:spAutoFit/>
          </a:bodyPr>
          <a:lstStyle/>
          <a:p>
            <a:r>
              <a:rPr lang="et-EE" sz="1600" b="1" dirty="0" err="1">
                <a:solidFill>
                  <a:schemeClr val="accent5"/>
                </a:solidFill>
                <a:latin typeface="Arial" panose="020B0604020202020204" pitchFamily="34" charset="0"/>
                <a:cs typeface="Arial" panose="020B0604020202020204" pitchFamily="34" charset="0"/>
              </a:rPr>
              <a:t>Source</a:t>
            </a:r>
            <a:r>
              <a:rPr lang="et-EE" sz="1600" b="1" dirty="0">
                <a:solidFill>
                  <a:schemeClr val="accent5"/>
                </a:solidFill>
                <a:latin typeface="Arial" panose="020B0604020202020204" pitchFamily="34" charset="0"/>
                <a:cs typeface="Arial" panose="020B0604020202020204" pitchFamily="34" charset="0"/>
              </a:rPr>
              <a:t>:</a:t>
            </a:r>
            <a:r>
              <a:rPr lang="et-EE" sz="1600" dirty="0">
                <a:solidFill>
                  <a:schemeClr val="accent5"/>
                </a:solidFill>
                <a:latin typeface="Arial" panose="020B0604020202020204" pitchFamily="34" charset="0"/>
                <a:cs typeface="Arial" panose="020B0604020202020204" pitchFamily="34" charset="0"/>
              </a:rPr>
              <a:t> </a:t>
            </a:r>
            <a:r>
              <a:rPr lang="en-GB" sz="1600" dirty="0">
                <a:solidFill>
                  <a:schemeClr val="accent5"/>
                </a:solidFill>
                <a:latin typeface="Arial" panose="020B0604020202020204" pitchFamily="34" charset="0"/>
                <a:cs typeface="Arial" panose="020B0604020202020204" pitchFamily="34" charset="0"/>
              </a:rPr>
              <a:t>Centre for Economic Strategy</a:t>
            </a:r>
            <a:r>
              <a:rPr lang="et-EE" sz="1600" dirty="0">
                <a:solidFill>
                  <a:schemeClr val="accent5"/>
                </a:solidFill>
                <a:latin typeface="Arial" panose="020B0604020202020204" pitchFamily="34" charset="0"/>
                <a:cs typeface="Arial" panose="020B0604020202020204" pitchFamily="34" charset="0"/>
              </a:rPr>
              <a:t> (</a:t>
            </a:r>
            <a:r>
              <a:rPr lang="et-EE" sz="1600" dirty="0">
                <a:solidFill>
                  <a:schemeClr val="accent5"/>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2023</a:t>
            </a:r>
            <a:r>
              <a:rPr lang="et-EE" sz="1600" dirty="0">
                <a:solidFill>
                  <a:schemeClr val="accent5"/>
                </a:solidFill>
                <a:latin typeface="Arial" panose="020B0604020202020204" pitchFamily="34" charset="0"/>
                <a:cs typeface="Arial" panose="020B0604020202020204" pitchFamily="34" charset="0"/>
              </a:rPr>
              <a:t>, </a:t>
            </a:r>
            <a:r>
              <a:rPr lang="et-EE" sz="1600" dirty="0">
                <a:solidFill>
                  <a:schemeClr val="accent5"/>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2024</a:t>
            </a:r>
            <a:r>
              <a:rPr lang="et-EE" sz="1600" dirty="0">
                <a:solidFill>
                  <a:schemeClr val="accent5"/>
                </a:solidFill>
                <a:latin typeface="Arial" panose="020B0604020202020204" pitchFamily="34" charset="0"/>
                <a:cs typeface="Arial" panose="020B0604020202020204" pitchFamily="34" charset="0"/>
              </a:rPr>
              <a:t>), </a:t>
            </a:r>
            <a:r>
              <a:rPr lang="et-EE" sz="1600" dirty="0" err="1">
                <a:solidFill>
                  <a:schemeClr val="accent5"/>
                </a:solidFill>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Ministry</a:t>
            </a:r>
            <a:r>
              <a:rPr lang="et-EE" sz="1600" dirty="0">
                <a:solidFill>
                  <a:schemeClr val="accent5"/>
                </a:solidFill>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 of Finance of Ukraine</a:t>
            </a:r>
            <a:r>
              <a:rPr lang="et-EE" sz="1600" dirty="0">
                <a:solidFill>
                  <a:schemeClr val="accent5"/>
                </a:solidFill>
                <a:latin typeface="Arial" panose="020B0604020202020204" pitchFamily="34" charset="0"/>
                <a:cs typeface="Arial" panose="020B0604020202020204" pitchFamily="34" charset="0"/>
              </a:rPr>
              <a:t>, </a:t>
            </a:r>
            <a:r>
              <a:rPr lang="et-EE" sz="1600" dirty="0">
                <a:solidFill>
                  <a:schemeClr val="accent5"/>
                </a:solidFill>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Kiel </a:t>
            </a:r>
            <a:r>
              <a:rPr lang="et-EE" sz="1600" dirty="0" err="1">
                <a:solidFill>
                  <a:schemeClr val="accent5"/>
                </a:solidFill>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institute</a:t>
            </a:r>
            <a:r>
              <a:rPr lang="et-EE" sz="1600" dirty="0">
                <a:solidFill>
                  <a:schemeClr val="accent5"/>
                </a:solidFill>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 </a:t>
            </a:r>
            <a:r>
              <a:rPr lang="et-EE" sz="1600" dirty="0" err="1">
                <a:solidFill>
                  <a:schemeClr val="accent5"/>
                </a:solidFill>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for</a:t>
            </a:r>
            <a:r>
              <a:rPr lang="et-EE" sz="1600" dirty="0">
                <a:solidFill>
                  <a:schemeClr val="accent5"/>
                </a:solidFill>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 </a:t>
            </a:r>
            <a:r>
              <a:rPr lang="et-EE" sz="1600" dirty="0" err="1">
                <a:solidFill>
                  <a:schemeClr val="accent5"/>
                </a:solidFill>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the</a:t>
            </a:r>
            <a:r>
              <a:rPr lang="et-EE" sz="1600" dirty="0">
                <a:solidFill>
                  <a:schemeClr val="accent5"/>
                </a:solidFill>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 World </a:t>
            </a:r>
            <a:r>
              <a:rPr lang="et-EE" sz="1600" dirty="0" err="1">
                <a:solidFill>
                  <a:schemeClr val="accent5"/>
                </a:solidFill>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economy</a:t>
            </a:r>
            <a:endParaRPr lang="en-GB" sz="1600" dirty="0">
              <a:solidFill>
                <a:schemeClr val="accent5"/>
              </a:solidFill>
              <a:latin typeface="Arial" panose="020B0604020202020204" pitchFamily="34" charset="0"/>
              <a:cs typeface="Arial" panose="020B0604020202020204" pitchFamily="34" charset="0"/>
            </a:endParaRPr>
          </a:p>
        </p:txBody>
      </p:sp>
      <p:sp>
        <p:nvSpPr>
          <p:cNvPr id="378" name="TextBox 377">
            <a:extLst>
              <a:ext uri="{FF2B5EF4-FFF2-40B4-BE49-F238E27FC236}">
                <a16:creationId xmlns:a16="http://schemas.microsoft.com/office/drawing/2014/main" id="{8F0500F4-AD4B-401C-A101-9B1498294414}"/>
              </a:ext>
            </a:extLst>
          </p:cNvPr>
          <p:cNvSpPr txBox="1"/>
          <p:nvPr/>
        </p:nvSpPr>
        <p:spPr>
          <a:xfrm>
            <a:off x="763588" y="2843005"/>
            <a:ext cx="10393840" cy="977703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 typeface="Wingdings 3" charset="2"/>
              <a:buNone/>
              <a:tabLst/>
              <a:defRPr/>
            </a:pPr>
            <a:r>
              <a:rPr kumimoji="0" lang="en-GB" sz="2800" b="0" i="0" u="none" strike="noStrike" kern="1200" cap="none" spc="0" normalizeH="0" baseline="0" noProof="0" dirty="0">
                <a:ln>
                  <a:noFill/>
                </a:ln>
                <a:solidFill>
                  <a:prstClr val="black"/>
                </a:solidFill>
                <a:effectLst/>
                <a:uLnTx/>
                <a:uFillTx/>
                <a:latin typeface="Trebuchet MS" panose="020B0603020202020204"/>
                <a:ea typeface="+mn-ea"/>
                <a:cs typeface="+mn-cs"/>
              </a:rPr>
              <a:t>In 202</a:t>
            </a:r>
            <a:r>
              <a:rPr kumimoji="0" lang="et-EE" sz="2800" b="0" i="0" u="none" strike="noStrike" kern="1200" cap="none" spc="0" normalizeH="0" baseline="0" noProof="0" dirty="0">
                <a:ln>
                  <a:noFill/>
                </a:ln>
                <a:solidFill>
                  <a:prstClr val="black"/>
                </a:solidFill>
                <a:effectLst/>
                <a:uLnTx/>
                <a:uFillTx/>
                <a:latin typeface="Trebuchet MS" panose="020B0603020202020204"/>
                <a:ea typeface="+mn-ea"/>
                <a:cs typeface="+mn-cs"/>
              </a:rPr>
              <a:t>4</a:t>
            </a:r>
            <a:r>
              <a:rPr kumimoji="0" lang="en-GB" sz="2800" b="0" i="0" u="none" strike="noStrike" kern="1200" cap="none" spc="0" normalizeH="0" baseline="0" noProof="0" dirty="0">
                <a:ln>
                  <a:noFill/>
                </a:ln>
                <a:solidFill>
                  <a:prstClr val="black"/>
                </a:solidFill>
                <a:effectLst/>
                <a:uLnTx/>
                <a:uFillTx/>
                <a:latin typeface="Trebuchet MS" panose="020B0603020202020204"/>
                <a:ea typeface="+mn-ea"/>
                <a:cs typeface="+mn-cs"/>
              </a:rPr>
              <a:t>, </a:t>
            </a:r>
            <a:r>
              <a:rPr kumimoji="0" lang="et-EE" sz="2800" b="0" i="0" u="none" strike="noStrike" kern="1200" cap="none" spc="0" normalizeH="0" baseline="0" noProof="0" dirty="0">
                <a:ln>
                  <a:noFill/>
                </a:ln>
                <a:solidFill>
                  <a:prstClr val="black"/>
                </a:solidFill>
                <a:effectLst/>
                <a:uLnTx/>
                <a:uFillTx/>
                <a:latin typeface="Trebuchet MS" panose="020B0603020202020204"/>
                <a:ea typeface="+mn-ea"/>
                <a:cs typeface="+mn-cs"/>
              </a:rPr>
              <a:t>f</a:t>
            </a:r>
            <a:r>
              <a:rPr kumimoji="0" lang="en-GB" sz="2800" b="0" i="0" u="none" strike="noStrike" kern="1200" cap="none" spc="0" normalizeH="0" baseline="0" noProof="0" dirty="0" err="1">
                <a:ln>
                  <a:noFill/>
                </a:ln>
                <a:solidFill>
                  <a:prstClr val="black"/>
                </a:solidFill>
                <a:effectLst/>
                <a:uLnTx/>
                <a:uFillTx/>
                <a:latin typeface="Trebuchet MS" panose="020B0603020202020204"/>
                <a:ea typeface="+mn-ea"/>
                <a:cs typeface="+mn-cs"/>
              </a:rPr>
              <a:t>oreign</a:t>
            </a:r>
            <a:r>
              <a:rPr kumimoji="0" lang="en-GB" sz="2800" b="0" i="0" u="none" strike="noStrike" kern="1200" cap="none" spc="0" normalizeH="0" baseline="0" noProof="0" dirty="0">
                <a:ln>
                  <a:noFill/>
                </a:ln>
                <a:solidFill>
                  <a:prstClr val="black"/>
                </a:solidFill>
                <a:effectLst/>
                <a:uLnTx/>
                <a:uFillTx/>
                <a:latin typeface="Trebuchet MS" panose="020B0603020202020204"/>
                <a:ea typeface="+mn-ea"/>
                <a:cs typeface="+mn-cs"/>
              </a:rPr>
              <a:t> aid was on a stable level,</a:t>
            </a:r>
            <a:r>
              <a:rPr kumimoji="0" lang="et-EE" sz="2800" b="0" i="0" u="none" strike="noStrike" kern="1200" cap="none" spc="0" normalizeH="0" baseline="0" noProof="0" dirty="0">
                <a:ln>
                  <a:noFill/>
                </a:ln>
                <a:solidFill>
                  <a:prstClr val="black"/>
                </a:solidFill>
                <a:effectLst/>
                <a:uLnTx/>
                <a:uFillTx/>
                <a:latin typeface="Trebuchet MS" panose="020B0603020202020204"/>
                <a:ea typeface="+mn-ea"/>
                <a:cs typeface="+mn-cs"/>
              </a:rPr>
              <a:t> </a:t>
            </a:r>
            <a:r>
              <a:rPr kumimoji="0" lang="en-GB" sz="2800" b="0" i="0" u="none" strike="noStrike" kern="1200" cap="none" spc="0" normalizeH="0" baseline="0" noProof="0" dirty="0">
                <a:ln>
                  <a:noFill/>
                </a:ln>
                <a:solidFill>
                  <a:prstClr val="black"/>
                </a:solidFill>
                <a:effectLst/>
                <a:uLnTx/>
                <a:uFillTx/>
                <a:latin typeface="Trebuchet MS" panose="020B0603020202020204"/>
                <a:ea typeface="+mn-ea"/>
                <a:cs typeface="+mn-cs"/>
              </a:rPr>
              <a:t>despite a pause from the USA financing</a:t>
            </a:r>
            <a:r>
              <a:rPr kumimoji="0" lang="et-EE" sz="2800" b="0" i="0" u="none" strike="noStrike" kern="1200" cap="none" spc="0" normalizeH="0" baseline="0" noProof="0" dirty="0">
                <a:ln>
                  <a:noFill/>
                </a:ln>
                <a:solidFill>
                  <a:prstClr val="black"/>
                </a:solidFill>
                <a:effectLst/>
                <a:uLnTx/>
                <a:uFillTx/>
                <a:latin typeface="Trebuchet MS" panose="020B0603020202020204"/>
                <a:ea typeface="+mn-ea"/>
                <a:cs typeface="+mn-cs"/>
              </a:rPr>
              <a:t>.</a:t>
            </a:r>
            <a:endParaRPr kumimoji="0" lang="en-GB" sz="2800" b="0"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342900" indent="-342900" algn="just">
              <a:spcBef>
                <a:spcPts val="2000"/>
              </a:spcBef>
              <a:buClr>
                <a:schemeClr val="accent5"/>
              </a:buClr>
              <a:buFont typeface="Wingdings 3" panose="05040102010807070707" pitchFamily="18" charset="2"/>
              <a:buChar char=""/>
            </a:pPr>
            <a:endParaRPr lang="et-EE" sz="2000" b="0" i="0" dirty="0">
              <a:effectLst/>
              <a:latin typeface="Arial" panose="020B0604020202020204" pitchFamily="34" charset="0"/>
              <a:cs typeface="Arial" panose="020B0604020202020204" pitchFamily="34" charset="0"/>
            </a:endParaRPr>
          </a:p>
          <a:p>
            <a:pPr marL="342900" indent="-342900" algn="just">
              <a:spcBef>
                <a:spcPts val="2000"/>
              </a:spcBef>
              <a:buClr>
                <a:schemeClr val="accent5"/>
              </a:buClr>
              <a:buFont typeface="Wingdings 3" panose="05040102010807070707" pitchFamily="18" charset="2"/>
              <a:buChar char=""/>
            </a:pPr>
            <a:endParaRPr lang="et-EE" sz="2000" dirty="0">
              <a:latin typeface="Arial" panose="020B0604020202020204" pitchFamily="34" charset="0"/>
              <a:cs typeface="Arial" panose="020B0604020202020204" pitchFamily="34" charset="0"/>
            </a:endParaRPr>
          </a:p>
          <a:p>
            <a:pPr marL="342900" indent="-342900" algn="just">
              <a:spcBef>
                <a:spcPts val="2000"/>
              </a:spcBef>
              <a:buClr>
                <a:schemeClr val="accent5"/>
              </a:buClr>
              <a:buFont typeface="Wingdings 3" panose="05040102010807070707" pitchFamily="18" charset="2"/>
              <a:buChar char=""/>
            </a:pPr>
            <a:r>
              <a:rPr lang="en-GB" sz="2000" b="0" i="0" dirty="0">
                <a:effectLst/>
                <a:latin typeface="Arial" panose="020B0604020202020204" pitchFamily="34" charset="0"/>
                <a:cs typeface="Arial" panose="020B0604020202020204" pitchFamily="34" charset="0"/>
              </a:rPr>
              <a:t>Since the beginning of the full-scale invasion, all of Ukraine’s own state budget revenues have been used to finance defence, accounting for approximately half of the state budget. All civilian expenditures of the state budget are financed by foreign financial assistance – in 2024, the need for such external financing </a:t>
            </a:r>
            <a:r>
              <a:rPr lang="et-EE" sz="2000" b="0" i="0" dirty="0" err="1">
                <a:effectLst/>
                <a:latin typeface="Arial" panose="020B0604020202020204" pitchFamily="34" charset="0"/>
                <a:cs typeface="Arial" panose="020B0604020202020204" pitchFamily="34" charset="0"/>
              </a:rPr>
              <a:t>was</a:t>
            </a:r>
            <a:r>
              <a:rPr lang="en-GB" sz="2000" b="0" i="0" dirty="0">
                <a:effectLst/>
                <a:latin typeface="Arial" panose="020B0604020202020204" pitchFamily="34" charset="0"/>
                <a:cs typeface="Arial" panose="020B0604020202020204" pitchFamily="34" charset="0"/>
              </a:rPr>
              <a:t> $38 billion.</a:t>
            </a:r>
            <a:endParaRPr lang="et-EE" sz="2000" b="0" i="0" dirty="0">
              <a:effectLst/>
              <a:latin typeface="Arial" panose="020B0604020202020204" pitchFamily="34" charset="0"/>
              <a:cs typeface="Arial" panose="020B0604020202020204" pitchFamily="34" charset="0"/>
            </a:endParaRPr>
          </a:p>
          <a:p>
            <a:pPr marL="342900" indent="-342900" algn="just">
              <a:spcBef>
                <a:spcPts val="2000"/>
              </a:spcBef>
              <a:buClr>
                <a:schemeClr val="accent5"/>
              </a:buClr>
              <a:buFont typeface="Wingdings 3" panose="05040102010807070707" pitchFamily="18" charset="2"/>
              <a:buChar char=""/>
            </a:pPr>
            <a:r>
              <a:rPr lang="et-EE" sz="2000" b="0" i="0" dirty="0" err="1">
                <a:effectLst/>
                <a:latin typeface="Arial" panose="020B0604020202020204" pitchFamily="34" charset="0"/>
                <a:cs typeface="Arial" panose="020B0604020202020204" pitchFamily="34" charset="0"/>
              </a:rPr>
              <a:t>Since</a:t>
            </a:r>
            <a:r>
              <a:rPr lang="et-EE" sz="2000" b="0" i="0" dirty="0">
                <a:effectLst/>
                <a:latin typeface="Arial" panose="020B0604020202020204" pitchFamily="34" charset="0"/>
                <a:cs typeface="Arial" panose="020B0604020202020204" pitchFamily="34" charset="0"/>
              </a:rPr>
              <a:t> </a:t>
            </a:r>
            <a:r>
              <a:rPr lang="et-EE" sz="2000" b="0" i="0" dirty="0" err="1">
                <a:effectLst/>
                <a:latin typeface="Arial" panose="020B0604020202020204" pitchFamily="34" charset="0"/>
                <a:cs typeface="Arial" panose="020B0604020202020204" pitchFamily="34" charset="0"/>
              </a:rPr>
              <a:t>the</a:t>
            </a:r>
            <a:r>
              <a:rPr lang="et-EE" sz="2000" b="0" i="0" dirty="0">
                <a:effectLst/>
                <a:latin typeface="Arial" panose="020B0604020202020204" pitchFamily="34" charset="0"/>
                <a:cs typeface="Arial" panose="020B0604020202020204" pitchFamily="34" charset="0"/>
              </a:rPr>
              <a:t> </a:t>
            </a:r>
            <a:r>
              <a:rPr lang="et-EE" sz="2000" b="0" i="0" dirty="0" err="1">
                <a:effectLst/>
                <a:latin typeface="Arial" panose="020B0604020202020204" pitchFamily="34" charset="0"/>
                <a:cs typeface="Arial" panose="020B0604020202020204" pitchFamily="34" charset="0"/>
              </a:rPr>
              <a:t>beginning</a:t>
            </a:r>
            <a:r>
              <a:rPr lang="et-EE" sz="2000" b="0" i="0" dirty="0">
                <a:effectLst/>
                <a:latin typeface="Arial" panose="020B0604020202020204" pitchFamily="34" charset="0"/>
                <a:cs typeface="Arial" panose="020B0604020202020204" pitchFamily="34" charset="0"/>
              </a:rPr>
              <a:t> of </a:t>
            </a:r>
            <a:r>
              <a:rPr lang="et-EE" sz="2000" b="0" i="0" dirty="0" err="1">
                <a:effectLst/>
                <a:latin typeface="Arial" panose="020B0604020202020204" pitchFamily="34" charset="0"/>
                <a:cs typeface="Arial" panose="020B0604020202020204" pitchFamily="34" charset="0"/>
              </a:rPr>
              <a:t>the</a:t>
            </a:r>
            <a:r>
              <a:rPr lang="et-EE" sz="2000" b="0" i="0" dirty="0">
                <a:effectLst/>
                <a:latin typeface="Arial" panose="020B0604020202020204" pitchFamily="34" charset="0"/>
                <a:cs typeface="Arial" panose="020B0604020202020204" pitchFamily="34" charset="0"/>
              </a:rPr>
              <a:t> </a:t>
            </a:r>
            <a:r>
              <a:rPr lang="et-EE" sz="2000" b="0" i="0" dirty="0" err="1">
                <a:effectLst/>
                <a:latin typeface="Arial" panose="020B0604020202020204" pitchFamily="34" charset="0"/>
                <a:cs typeface="Arial" panose="020B0604020202020204" pitchFamily="34" charset="0"/>
              </a:rPr>
              <a:t>war</a:t>
            </a:r>
            <a:r>
              <a:rPr lang="et-EE" sz="2000" b="0" i="0" dirty="0">
                <a:effectLst/>
                <a:latin typeface="Arial" panose="020B0604020202020204" pitchFamily="34" charset="0"/>
                <a:cs typeface="Arial" panose="020B0604020202020204" pitchFamily="34" charset="0"/>
              </a:rPr>
              <a:t>, </a:t>
            </a:r>
            <a:r>
              <a:rPr lang="et-EE" sz="2000" b="0" i="0" dirty="0" err="1">
                <a:effectLst/>
                <a:latin typeface="Arial" panose="020B0604020202020204" pitchFamily="34" charset="0"/>
                <a:cs typeface="Arial" panose="020B0604020202020204" pitchFamily="34" charset="0"/>
              </a:rPr>
              <a:t>the</a:t>
            </a:r>
            <a:r>
              <a:rPr lang="et-EE" sz="2000" b="0" i="0" dirty="0">
                <a:effectLst/>
                <a:latin typeface="Arial" panose="020B0604020202020204" pitchFamily="34" charset="0"/>
                <a:cs typeface="Arial" panose="020B0604020202020204" pitchFamily="34" charset="0"/>
              </a:rPr>
              <a:t> </a:t>
            </a:r>
            <a:r>
              <a:rPr lang="et-EE" sz="2000" b="0" i="0" dirty="0" err="1">
                <a:effectLst/>
                <a:latin typeface="Arial" panose="020B0604020202020204" pitchFamily="34" charset="0"/>
                <a:cs typeface="Arial" panose="020B0604020202020204" pitchFamily="34" charset="0"/>
              </a:rPr>
              <a:t>total</a:t>
            </a:r>
            <a:r>
              <a:rPr lang="et-EE" sz="2000" dirty="0">
                <a:latin typeface="Arial" panose="020B0604020202020204" pitchFamily="34" charset="0"/>
                <a:cs typeface="Arial" panose="020B0604020202020204" pitchFamily="34" charset="0"/>
              </a:rPr>
              <a:t> </a:t>
            </a:r>
            <a:r>
              <a:rPr lang="et-EE" sz="2000" dirty="0" err="1">
                <a:latin typeface="Arial" panose="020B0604020202020204" pitchFamily="34" charset="0"/>
                <a:cs typeface="Arial" panose="020B0604020202020204" pitchFamily="34" charset="0"/>
              </a:rPr>
              <a:t>committed</a:t>
            </a:r>
            <a:r>
              <a:rPr lang="et-EE" sz="2000" dirty="0">
                <a:latin typeface="Arial" panose="020B0604020202020204" pitchFamily="34" charset="0"/>
                <a:cs typeface="Arial" panose="020B0604020202020204" pitchFamily="34" charset="0"/>
              </a:rPr>
              <a:t> </a:t>
            </a:r>
            <a:r>
              <a:rPr lang="et-EE" sz="2000" dirty="0" err="1">
                <a:latin typeface="Arial" panose="020B0604020202020204" pitchFamily="34" charset="0"/>
                <a:cs typeface="Arial" panose="020B0604020202020204" pitchFamily="34" charset="0"/>
              </a:rPr>
              <a:t>foreign</a:t>
            </a:r>
            <a:r>
              <a:rPr lang="et-EE" sz="2000" dirty="0">
                <a:latin typeface="Arial" panose="020B0604020202020204" pitchFamily="34" charset="0"/>
                <a:cs typeface="Arial" panose="020B0604020202020204" pitchFamily="34" charset="0"/>
              </a:rPr>
              <a:t> </a:t>
            </a:r>
            <a:r>
              <a:rPr lang="et-EE" sz="2000" dirty="0" err="1">
                <a:latin typeface="Arial" panose="020B0604020202020204" pitchFamily="34" charset="0"/>
                <a:cs typeface="Arial" panose="020B0604020202020204" pitchFamily="34" charset="0"/>
              </a:rPr>
              <a:t>aid</a:t>
            </a:r>
            <a:r>
              <a:rPr lang="et-EE" sz="2000" dirty="0">
                <a:latin typeface="Arial" panose="020B0604020202020204" pitchFamily="34" charset="0"/>
                <a:cs typeface="Arial" panose="020B0604020202020204" pitchFamily="34" charset="0"/>
              </a:rPr>
              <a:t> </a:t>
            </a:r>
            <a:r>
              <a:rPr lang="et-EE" sz="2000" dirty="0" err="1">
                <a:latin typeface="Arial" panose="020B0604020202020204" pitchFamily="34" charset="0"/>
                <a:cs typeface="Arial" panose="020B0604020202020204" pitchFamily="34" charset="0"/>
              </a:rPr>
              <a:t>is</a:t>
            </a:r>
            <a:r>
              <a:rPr lang="et-EE" sz="2000" dirty="0">
                <a:latin typeface="Arial" panose="020B0604020202020204" pitchFamily="34" charset="0"/>
                <a:cs typeface="Arial" panose="020B0604020202020204" pitchFamily="34" charset="0"/>
              </a:rPr>
              <a:t> 430 </a:t>
            </a:r>
            <a:r>
              <a:rPr lang="et-EE" sz="2000" dirty="0" err="1">
                <a:latin typeface="Arial" panose="020B0604020202020204" pitchFamily="34" charset="0"/>
                <a:cs typeface="Arial" panose="020B0604020202020204" pitchFamily="34" charset="0"/>
              </a:rPr>
              <a:t>billions</a:t>
            </a:r>
            <a:r>
              <a:rPr lang="et-EE" sz="2000" dirty="0">
                <a:latin typeface="Arial" panose="020B0604020202020204" pitchFamily="34" charset="0"/>
                <a:cs typeface="Arial" panose="020B0604020202020204" pitchFamily="34" charset="0"/>
              </a:rPr>
              <a:t> USD, </a:t>
            </a:r>
            <a:r>
              <a:rPr lang="et-EE" sz="2000" dirty="0" err="1">
                <a:latin typeface="Arial" panose="020B0604020202020204" pitchFamily="34" charset="0"/>
                <a:cs typeface="Arial" panose="020B0604020202020204" pitchFamily="34" charset="0"/>
              </a:rPr>
              <a:t>out</a:t>
            </a:r>
            <a:r>
              <a:rPr lang="et-EE" sz="2000" dirty="0">
                <a:latin typeface="Arial" panose="020B0604020202020204" pitchFamily="34" charset="0"/>
                <a:cs typeface="Arial" panose="020B0604020202020204" pitchFamily="34" charset="0"/>
              </a:rPr>
              <a:t> of </a:t>
            </a:r>
            <a:r>
              <a:rPr lang="et-EE" sz="2000" dirty="0" err="1">
                <a:latin typeface="Arial" panose="020B0604020202020204" pitchFamily="34" charset="0"/>
                <a:cs typeface="Arial" panose="020B0604020202020204" pitchFamily="34" charset="0"/>
              </a:rPr>
              <a:t>which</a:t>
            </a:r>
            <a:r>
              <a:rPr lang="et-EE" sz="2000" dirty="0">
                <a:latin typeface="Arial" panose="020B0604020202020204" pitchFamily="34" charset="0"/>
                <a:cs typeface="Arial" panose="020B0604020202020204" pitchFamily="34" charset="0"/>
              </a:rPr>
              <a:t> 287 </a:t>
            </a:r>
            <a:r>
              <a:rPr lang="et-EE" sz="2000" dirty="0" err="1">
                <a:latin typeface="Arial" panose="020B0604020202020204" pitchFamily="34" charset="0"/>
                <a:cs typeface="Arial" panose="020B0604020202020204" pitchFamily="34" charset="0"/>
              </a:rPr>
              <a:t>billions</a:t>
            </a:r>
            <a:r>
              <a:rPr lang="et-EE" sz="2000" dirty="0">
                <a:latin typeface="Arial" panose="020B0604020202020204" pitchFamily="34" charset="0"/>
                <a:cs typeface="Arial" panose="020B0604020202020204" pitchFamily="34" charset="0"/>
              </a:rPr>
              <a:t> USD have </a:t>
            </a:r>
            <a:r>
              <a:rPr lang="et-EE" sz="2000" dirty="0" err="1">
                <a:latin typeface="Arial" panose="020B0604020202020204" pitchFamily="34" charset="0"/>
                <a:cs typeface="Arial" panose="020B0604020202020204" pitchFamily="34" charset="0"/>
              </a:rPr>
              <a:t>been</a:t>
            </a:r>
            <a:r>
              <a:rPr lang="et-EE" sz="2000" dirty="0">
                <a:latin typeface="Arial" panose="020B0604020202020204" pitchFamily="34" charset="0"/>
                <a:cs typeface="Arial" panose="020B0604020202020204" pitchFamily="34" charset="0"/>
              </a:rPr>
              <a:t> </a:t>
            </a:r>
            <a:r>
              <a:rPr lang="et-EE" sz="2000" dirty="0" err="1">
                <a:latin typeface="Arial" panose="020B0604020202020204" pitchFamily="34" charset="0"/>
                <a:cs typeface="Arial" panose="020B0604020202020204" pitchFamily="34" charset="0"/>
              </a:rPr>
              <a:t>allocated</a:t>
            </a:r>
            <a:r>
              <a:rPr lang="et-EE" sz="2000" dirty="0">
                <a:latin typeface="Arial" panose="020B0604020202020204" pitchFamily="34" charset="0"/>
                <a:cs typeface="Arial" panose="020B0604020202020204" pitchFamily="34" charset="0"/>
              </a:rPr>
              <a:t> and 143 </a:t>
            </a:r>
            <a:r>
              <a:rPr lang="et-EE" sz="2000" dirty="0" err="1">
                <a:latin typeface="Arial" panose="020B0604020202020204" pitchFamily="34" charset="0"/>
                <a:cs typeface="Arial" panose="020B0604020202020204" pitchFamily="34" charset="0"/>
              </a:rPr>
              <a:t>billions</a:t>
            </a:r>
            <a:r>
              <a:rPr lang="et-EE" sz="2000" dirty="0">
                <a:latin typeface="Arial" panose="020B0604020202020204" pitchFamily="34" charset="0"/>
                <a:cs typeface="Arial" panose="020B0604020202020204" pitchFamily="34" charset="0"/>
              </a:rPr>
              <a:t> USD </a:t>
            </a:r>
            <a:r>
              <a:rPr lang="et-EE" sz="2000" dirty="0" err="1">
                <a:latin typeface="Arial" panose="020B0604020202020204" pitchFamily="34" charset="0"/>
                <a:cs typeface="Arial" panose="020B0604020202020204" pitchFamily="34" charset="0"/>
              </a:rPr>
              <a:t>still</a:t>
            </a:r>
            <a:r>
              <a:rPr lang="et-EE" sz="2000" dirty="0">
                <a:latin typeface="Arial" panose="020B0604020202020204" pitchFamily="34" charset="0"/>
                <a:cs typeface="Arial" panose="020B0604020202020204" pitchFamily="34" charset="0"/>
              </a:rPr>
              <a:t> </a:t>
            </a:r>
            <a:r>
              <a:rPr lang="et-EE" sz="2000" dirty="0" err="1">
                <a:latin typeface="Arial" panose="020B0604020202020204" pitchFamily="34" charset="0"/>
                <a:cs typeface="Arial" panose="020B0604020202020204" pitchFamily="34" charset="0"/>
              </a:rPr>
              <a:t>undrawn</a:t>
            </a:r>
            <a:r>
              <a:rPr lang="et-EE" sz="2000" dirty="0">
                <a:latin typeface="Arial" panose="020B0604020202020204" pitchFamily="34" charset="0"/>
                <a:cs typeface="Arial" panose="020B0604020202020204" pitchFamily="34" charset="0"/>
              </a:rPr>
              <a:t>, </a:t>
            </a:r>
            <a:r>
              <a:rPr lang="et-EE" sz="2000" dirty="0" err="1">
                <a:latin typeface="Arial" panose="020B0604020202020204" pitchFamily="34" charset="0"/>
                <a:cs typeface="Arial" panose="020B0604020202020204" pitchFamily="34" charset="0"/>
              </a:rPr>
              <a:t>which</a:t>
            </a:r>
            <a:r>
              <a:rPr lang="et-EE" sz="2000" dirty="0">
                <a:latin typeface="Arial" panose="020B0604020202020204" pitchFamily="34" charset="0"/>
                <a:cs typeface="Arial" panose="020B0604020202020204" pitchFamily="34" charset="0"/>
              </a:rPr>
              <a:t> </a:t>
            </a:r>
            <a:r>
              <a:rPr lang="et-EE" sz="2000" dirty="0" err="1">
                <a:latin typeface="Arial" panose="020B0604020202020204" pitchFamily="34" charset="0"/>
                <a:cs typeface="Arial" panose="020B0604020202020204" pitchFamily="34" charset="0"/>
              </a:rPr>
              <a:t>is</a:t>
            </a:r>
            <a:r>
              <a:rPr lang="et-EE" sz="2000" dirty="0">
                <a:latin typeface="Arial" panose="020B0604020202020204" pitchFamily="34" charset="0"/>
                <a:cs typeface="Arial" panose="020B0604020202020204" pitchFamily="34" charset="0"/>
              </a:rPr>
              <a:t> </a:t>
            </a:r>
            <a:r>
              <a:rPr lang="et-EE" sz="2000" dirty="0" err="1">
                <a:latin typeface="Arial" panose="020B0604020202020204" pitchFamily="34" charset="0"/>
                <a:cs typeface="Arial" panose="020B0604020202020204" pitchFamily="34" charset="0"/>
              </a:rPr>
              <a:t>also</a:t>
            </a:r>
            <a:r>
              <a:rPr lang="et-EE" sz="2000" dirty="0">
                <a:latin typeface="Arial" panose="020B0604020202020204" pitchFamily="34" charset="0"/>
                <a:cs typeface="Arial" panose="020B0604020202020204" pitchFamily="34" charset="0"/>
              </a:rPr>
              <a:t> a </a:t>
            </a:r>
            <a:r>
              <a:rPr lang="et-EE" sz="2000" dirty="0" err="1">
                <a:latin typeface="Arial" panose="020B0604020202020204" pitchFamily="34" charset="0"/>
                <a:cs typeface="Arial" panose="020B0604020202020204" pitchFamily="34" charset="0"/>
              </a:rPr>
              <a:t>booster</a:t>
            </a:r>
            <a:r>
              <a:rPr lang="et-EE" sz="2000" dirty="0">
                <a:latin typeface="Arial" panose="020B0604020202020204" pitchFamily="34" charset="0"/>
                <a:cs typeface="Arial" panose="020B0604020202020204" pitchFamily="34" charset="0"/>
              </a:rPr>
              <a:t> </a:t>
            </a:r>
            <a:r>
              <a:rPr lang="et-EE" sz="2000" dirty="0" err="1">
                <a:latin typeface="Arial" panose="020B0604020202020204" pitchFamily="34" charset="0"/>
                <a:cs typeface="Arial" panose="020B0604020202020204" pitchFamily="34" charset="0"/>
              </a:rPr>
              <a:t>to</a:t>
            </a:r>
            <a:r>
              <a:rPr lang="et-EE" sz="2000" dirty="0">
                <a:latin typeface="Arial" panose="020B0604020202020204" pitchFamily="34" charset="0"/>
                <a:cs typeface="Arial" panose="020B0604020202020204" pitchFamily="34" charset="0"/>
              </a:rPr>
              <a:t> </a:t>
            </a:r>
            <a:r>
              <a:rPr lang="et-EE" sz="2000" dirty="0" err="1">
                <a:latin typeface="Arial" panose="020B0604020202020204" pitchFamily="34" charset="0"/>
                <a:cs typeface="Arial" panose="020B0604020202020204" pitchFamily="34" charset="0"/>
              </a:rPr>
              <a:t>the</a:t>
            </a:r>
            <a:r>
              <a:rPr lang="et-EE" sz="2000" dirty="0">
                <a:latin typeface="Arial" panose="020B0604020202020204" pitchFamily="34" charset="0"/>
                <a:cs typeface="Arial" panose="020B0604020202020204" pitchFamily="34" charset="0"/>
              </a:rPr>
              <a:t> </a:t>
            </a:r>
            <a:r>
              <a:rPr lang="et-EE" sz="2000" dirty="0" err="1">
                <a:latin typeface="Arial" panose="020B0604020202020204" pitchFamily="34" charset="0"/>
                <a:cs typeface="Arial" panose="020B0604020202020204" pitchFamily="34" charset="0"/>
              </a:rPr>
              <a:t>economy</a:t>
            </a:r>
            <a:r>
              <a:rPr lang="et-EE" sz="2000" dirty="0">
                <a:latin typeface="Arial" panose="020B0604020202020204" pitchFamily="34" charset="0"/>
                <a:cs typeface="Arial" panose="020B0604020202020204" pitchFamily="34" charset="0"/>
              </a:rPr>
              <a:t>.</a:t>
            </a:r>
            <a:endParaRPr lang="et-EE" sz="2000" b="0" i="0" dirty="0">
              <a:effectLst/>
              <a:latin typeface="Arial" panose="020B0604020202020204" pitchFamily="34" charset="0"/>
              <a:cs typeface="Arial" panose="020B0604020202020204" pitchFamily="34" charset="0"/>
            </a:endParaRPr>
          </a:p>
          <a:p>
            <a:pPr marL="342900" indent="-342900" algn="just">
              <a:spcBef>
                <a:spcPts val="2000"/>
              </a:spcBef>
              <a:buClr>
                <a:schemeClr val="accent5"/>
              </a:buClr>
              <a:buFont typeface="Wingdings 3" panose="05040102010807070707" pitchFamily="18" charset="2"/>
              <a:buChar char=""/>
            </a:pPr>
            <a:r>
              <a:rPr lang="et-EE" sz="2000" b="0" i="0" dirty="0">
                <a:effectLst/>
                <a:latin typeface="Arial" panose="020B0604020202020204" pitchFamily="34" charset="0"/>
                <a:cs typeface="Arial" panose="020B0604020202020204" pitchFamily="34" charset="0"/>
              </a:rPr>
              <a:t>The </a:t>
            </a:r>
            <a:r>
              <a:rPr lang="et-EE" sz="2000" b="0" i="0" dirty="0" err="1">
                <a:effectLst/>
                <a:latin typeface="Arial" panose="020B0604020202020204" pitchFamily="34" charset="0"/>
                <a:cs typeface="Arial" panose="020B0604020202020204" pitchFamily="34" charset="0"/>
              </a:rPr>
              <a:t>foreign</a:t>
            </a:r>
            <a:r>
              <a:rPr lang="et-EE" sz="2000" b="0" i="0" dirty="0">
                <a:effectLst/>
                <a:latin typeface="Arial" panose="020B0604020202020204" pitchFamily="34" charset="0"/>
                <a:cs typeface="Arial" panose="020B0604020202020204" pitchFamily="34" charset="0"/>
              </a:rPr>
              <a:t> </a:t>
            </a:r>
            <a:r>
              <a:rPr lang="et-EE" sz="2000" b="0" i="0" dirty="0" err="1">
                <a:effectLst/>
                <a:latin typeface="Arial" panose="020B0604020202020204" pitchFamily="34" charset="0"/>
                <a:cs typeface="Arial" panose="020B0604020202020204" pitchFamily="34" charset="0"/>
              </a:rPr>
              <a:t>aid</a:t>
            </a:r>
            <a:r>
              <a:rPr lang="et-EE" sz="2000" b="0" i="0" dirty="0">
                <a:effectLst/>
                <a:latin typeface="Arial" panose="020B0604020202020204" pitchFamily="34" charset="0"/>
                <a:cs typeface="Arial" panose="020B0604020202020204" pitchFamily="34" charset="0"/>
              </a:rPr>
              <a:t> </a:t>
            </a:r>
            <a:r>
              <a:rPr lang="et-EE" sz="2000" b="0" i="0" dirty="0" err="1">
                <a:effectLst/>
                <a:latin typeface="Arial" panose="020B0604020202020204" pitchFamily="34" charset="0"/>
                <a:cs typeface="Arial" panose="020B0604020202020204" pitchFamily="34" charset="0"/>
              </a:rPr>
              <a:t>is</a:t>
            </a:r>
            <a:r>
              <a:rPr lang="et-EE" sz="2000" b="0" i="0" dirty="0">
                <a:effectLst/>
                <a:latin typeface="Arial" panose="020B0604020202020204" pitchFamily="34" charset="0"/>
                <a:cs typeface="Arial" panose="020B0604020202020204" pitchFamily="34" charset="0"/>
              </a:rPr>
              <a:t> </a:t>
            </a:r>
            <a:r>
              <a:rPr lang="et-EE" sz="2000" b="0" i="0" dirty="0" err="1">
                <a:effectLst/>
                <a:latin typeface="Arial" panose="020B0604020202020204" pitchFamily="34" charset="0"/>
                <a:cs typeface="Arial" panose="020B0604020202020204" pitchFamily="34" charset="0"/>
              </a:rPr>
              <a:t>predominantly</a:t>
            </a:r>
            <a:r>
              <a:rPr lang="et-EE" sz="2000" b="0" i="0" dirty="0">
                <a:effectLst/>
                <a:latin typeface="Arial" panose="020B0604020202020204" pitchFamily="34" charset="0"/>
                <a:cs typeface="Arial" panose="020B0604020202020204" pitchFamily="34" charset="0"/>
              </a:rPr>
              <a:t> </a:t>
            </a:r>
            <a:r>
              <a:rPr lang="et-EE" sz="2000" b="0" i="0" dirty="0" err="1">
                <a:effectLst/>
                <a:latin typeface="Arial" panose="020B0604020202020204" pitchFamily="34" charset="0"/>
                <a:cs typeface="Arial" panose="020B0604020202020204" pitchFamily="34" charset="0"/>
              </a:rPr>
              <a:t>given</a:t>
            </a:r>
            <a:r>
              <a:rPr lang="et-EE" sz="2000" b="0" i="0" dirty="0">
                <a:effectLst/>
                <a:latin typeface="Arial" panose="020B0604020202020204" pitchFamily="34" charset="0"/>
                <a:cs typeface="Arial" panose="020B0604020202020204" pitchFamily="34" charset="0"/>
              </a:rPr>
              <a:t> in </a:t>
            </a:r>
            <a:r>
              <a:rPr lang="et-EE" sz="2000" b="0" i="0" dirty="0" err="1">
                <a:effectLst/>
                <a:latin typeface="Arial" panose="020B0604020202020204" pitchFamily="34" charset="0"/>
                <a:cs typeface="Arial" panose="020B0604020202020204" pitchFamily="34" charset="0"/>
              </a:rPr>
              <a:t>the</a:t>
            </a:r>
            <a:r>
              <a:rPr lang="et-EE" sz="2000" b="0" i="0" dirty="0">
                <a:effectLst/>
                <a:latin typeface="Arial" panose="020B0604020202020204" pitchFamily="34" charset="0"/>
                <a:cs typeface="Arial" panose="020B0604020202020204" pitchFamily="34" charset="0"/>
              </a:rPr>
              <a:t> </a:t>
            </a:r>
            <a:r>
              <a:rPr lang="et-EE" sz="2000" b="0" i="0" dirty="0" err="1">
                <a:effectLst/>
                <a:latin typeface="Arial" panose="020B0604020202020204" pitchFamily="34" charset="0"/>
                <a:cs typeface="Arial" panose="020B0604020202020204" pitchFamily="34" charset="0"/>
              </a:rPr>
              <a:t>form</a:t>
            </a:r>
            <a:r>
              <a:rPr lang="et-EE" sz="2000" b="0" i="0" dirty="0">
                <a:effectLst/>
                <a:latin typeface="Arial" panose="020B0604020202020204" pitchFamily="34" charset="0"/>
                <a:cs typeface="Arial" panose="020B0604020202020204" pitchFamily="34" charset="0"/>
              </a:rPr>
              <a:t> of </a:t>
            </a:r>
            <a:r>
              <a:rPr lang="et-EE" sz="2000" b="0" i="0" dirty="0" err="1">
                <a:effectLst/>
                <a:latin typeface="Arial" panose="020B0604020202020204" pitchFamily="34" charset="0"/>
                <a:cs typeface="Arial" panose="020B0604020202020204" pitchFamily="34" charset="0"/>
              </a:rPr>
              <a:t>loans</a:t>
            </a:r>
            <a:r>
              <a:rPr lang="et-EE" sz="2000" b="0" i="0" dirty="0">
                <a:effectLst/>
                <a:latin typeface="Arial" panose="020B0604020202020204" pitchFamily="34" charset="0"/>
                <a:cs typeface="Arial" panose="020B0604020202020204" pitchFamily="34" charset="0"/>
              </a:rPr>
              <a:t>.</a:t>
            </a:r>
          </a:p>
          <a:p>
            <a:pPr marL="342900" indent="-342900" algn="just">
              <a:spcBef>
                <a:spcPts val="2000"/>
              </a:spcBef>
              <a:buClr>
                <a:schemeClr val="accent5"/>
              </a:buClr>
              <a:buFont typeface="Wingdings 3" panose="05040102010807070707" pitchFamily="18" charset="2"/>
              <a:buChar char=""/>
            </a:pPr>
            <a:r>
              <a:rPr lang="et-EE" sz="2000" dirty="0">
                <a:latin typeface="Arial" panose="020B0604020202020204" pitchFamily="34" charset="0"/>
                <a:cs typeface="Arial" panose="020B0604020202020204" pitchFamily="34" charset="0"/>
              </a:rPr>
              <a:t>The </a:t>
            </a:r>
            <a:r>
              <a:rPr lang="et-EE" sz="2000" dirty="0" err="1">
                <a:latin typeface="Arial" panose="020B0604020202020204" pitchFamily="34" charset="0"/>
                <a:cs typeface="Arial" panose="020B0604020202020204" pitchFamily="34" charset="0"/>
              </a:rPr>
              <a:t>largest</a:t>
            </a:r>
            <a:r>
              <a:rPr lang="et-EE" sz="2000" dirty="0">
                <a:latin typeface="Arial" panose="020B0604020202020204" pitchFamily="34" charset="0"/>
                <a:cs typeface="Arial" panose="020B0604020202020204" pitchFamily="34" charset="0"/>
              </a:rPr>
              <a:t> </a:t>
            </a:r>
            <a:r>
              <a:rPr lang="et-EE" sz="2000" dirty="0" err="1">
                <a:latin typeface="Arial" panose="020B0604020202020204" pitchFamily="34" charset="0"/>
                <a:cs typeface="Arial" panose="020B0604020202020204" pitchFamily="34" charset="0"/>
              </a:rPr>
              <a:t>amount</a:t>
            </a:r>
            <a:r>
              <a:rPr lang="et-EE" sz="2000" dirty="0">
                <a:latin typeface="Arial" panose="020B0604020202020204" pitchFamily="34" charset="0"/>
                <a:cs typeface="Arial" panose="020B0604020202020204" pitchFamily="34" charset="0"/>
              </a:rPr>
              <a:t> </a:t>
            </a:r>
            <a:r>
              <a:rPr lang="et-EE" sz="2000" dirty="0" err="1">
                <a:latin typeface="Arial" panose="020B0604020202020204" pitchFamily="34" charset="0"/>
                <a:cs typeface="Arial" panose="020B0604020202020204" pitchFamily="34" charset="0"/>
              </a:rPr>
              <a:t>has</a:t>
            </a:r>
            <a:r>
              <a:rPr lang="et-EE" sz="2000" dirty="0">
                <a:latin typeface="Arial" panose="020B0604020202020204" pitchFamily="34" charset="0"/>
                <a:cs typeface="Arial" panose="020B0604020202020204" pitchFamily="34" charset="0"/>
              </a:rPr>
              <a:t> </a:t>
            </a:r>
            <a:r>
              <a:rPr lang="et-EE" sz="2000" dirty="0" err="1">
                <a:latin typeface="Arial" panose="020B0604020202020204" pitchFamily="34" charset="0"/>
                <a:cs typeface="Arial" panose="020B0604020202020204" pitchFamily="34" charset="0"/>
              </a:rPr>
              <a:t>come</a:t>
            </a:r>
            <a:r>
              <a:rPr lang="et-EE" sz="2000" dirty="0">
                <a:latin typeface="Arial" panose="020B0604020202020204" pitchFamily="34" charset="0"/>
                <a:cs typeface="Arial" panose="020B0604020202020204" pitchFamily="34" charset="0"/>
              </a:rPr>
              <a:t> </a:t>
            </a:r>
            <a:r>
              <a:rPr lang="et-EE" sz="2000" dirty="0" err="1">
                <a:latin typeface="Arial" panose="020B0604020202020204" pitchFamily="34" charset="0"/>
                <a:cs typeface="Arial" panose="020B0604020202020204" pitchFamily="34" charset="0"/>
              </a:rPr>
              <a:t>from</a:t>
            </a:r>
            <a:r>
              <a:rPr lang="et-EE" sz="2000" dirty="0">
                <a:latin typeface="Arial" panose="020B0604020202020204" pitchFamily="34" charset="0"/>
                <a:cs typeface="Arial" panose="020B0604020202020204" pitchFamily="34" charset="0"/>
              </a:rPr>
              <a:t> EU. In 2024 </a:t>
            </a:r>
            <a:r>
              <a:rPr lang="et-EE" sz="2000" dirty="0" err="1">
                <a:latin typeface="Arial" panose="020B0604020202020204" pitchFamily="34" charset="0"/>
                <a:cs typeface="Arial" panose="020B0604020202020204" pitchFamily="34" charset="0"/>
              </a:rPr>
              <a:t>this</a:t>
            </a:r>
            <a:r>
              <a:rPr lang="et-EE" sz="2000" dirty="0">
                <a:latin typeface="Arial" panose="020B0604020202020204" pitchFamily="34" charset="0"/>
                <a:cs typeface="Arial" panose="020B0604020202020204" pitchFamily="34" charset="0"/>
              </a:rPr>
              <a:t> </a:t>
            </a:r>
            <a:r>
              <a:rPr lang="et-EE" sz="2000" dirty="0" err="1">
                <a:latin typeface="Arial" panose="020B0604020202020204" pitchFamily="34" charset="0"/>
                <a:cs typeface="Arial" panose="020B0604020202020204" pitchFamily="34" charset="0"/>
              </a:rPr>
              <a:t>continued</a:t>
            </a:r>
            <a:r>
              <a:rPr lang="et-EE" sz="2000" dirty="0">
                <a:latin typeface="Arial" panose="020B0604020202020204" pitchFamily="34" charset="0"/>
                <a:cs typeface="Arial" panose="020B0604020202020204" pitchFamily="34" charset="0"/>
              </a:rPr>
              <a:t> </a:t>
            </a:r>
            <a:r>
              <a:rPr lang="et-EE" sz="2000" dirty="0" err="1">
                <a:latin typeface="Arial" panose="020B0604020202020204" pitchFamily="34" charset="0"/>
                <a:cs typeface="Arial" panose="020B0604020202020204" pitchFamily="34" charset="0"/>
              </a:rPr>
              <a:t>almost</a:t>
            </a:r>
            <a:r>
              <a:rPr lang="et-EE" sz="2000" dirty="0">
                <a:latin typeface="Arial" panose="020B0604020202020204" pitchFamily="34" charset="0"/>
                <a:cs typeface="Arial" panose="020B0604020202020204" pitchFamily="34" charset="0"/>
              </a:rPr>
              <a:t> on </a:t>
            </a:r>
            <a:r>
              <a:rPr lang="et-EE" sz="2000" dirty="0" err="1">
                <a:latin typeface="Arial" panose="020B0604020202020204" pitchFamily="34" charset="0"/>
                <a:cs typeface="Arial" panose="020B0604020202020204" pitchFamily="34" charset="0"/>
              </a:rPr>
              <a:t>par</a:t>
            </a:r>
            <a:r>
              <a:rPr lang="et-EE" sz="2000" dirty="0">
                <a:latin typeface="Arial" panose="020B0604020202020204" pitchFamily="34" charset="0"/>
                <a:cs typeface="Arial" panose="020B0604020202020204" pitchFamily="34" charset="0"/>
              </a:rPr>
              <a:t> of </a:t>
            </a:r>
            <a:r>
              <a:rPr lang="et-EE" sz="2000" dirty="0" err="1">
                <a:latin typeface="Arial" panose="020B0604020202020204" pitchFamily="34" charset="0"/>
                <a:cs typeface="Arial" panose="020B0604020202020204" pitchFamily="34" charset="0"/>
              </a:rPr>
              <a:t>the</a:t>
            </a:r>
            <a:r>
              <a:rPr lang="et-EE" sz="2000" dirty="0">
                <a:latin typeface="Arial" panose="020B0604020202020204" pitchFamily="34" charset="0"/>
                <a:cs typeface="Arial" panose="020B0604020202020204" pitchFamily="34" charset="0"/>
              </a:rPr>
              <a:t> 2023 </a:t>
            </a:r>
            <a:r>
              <a:rPr lang="et-EE" sz="2000" dirty="0" err="1">
                <a:latin typeface="Arial" panose="020B0604020202020204" pitchFamily="34" charset="0"/>
                <a:cs typeface="Arial" panose="020B0604020202020204" pitchFamily="34" charset="0"/>
              </a:rPr>
              <a:t>levels</a:t>
            </a:r>
            <a:r>
              <a:rPr lang="et-EE" sz="2000" dirty="0">
                <a:latin typeface="Arial" panose="020B0604020202020204" pitchFamily="34" charset="0"/>
                <a:cs typeface="Arial" panose="020B0604020202020204" pitchFamily="34" charset="0"/>
              </a:rPr>
              <a:t>. Total EU </a:t>
            </a:r>
            <a:r>
              <a:rPr lang="et-EE" sz="2000" dirty="0" err="1">
                <a:latin typeface="Arial" panose="020B0604020202020204" pitchFamily="34" charset="0"/>
                <a:cs typeface="Arial" panose="020B0604020202020204" pitchFamily="34" charset="0"/>
              </a:rPr>
              <a:t>aid</a:t>
            </a:r>
            <a:r>
              <a:rPr lang="et-EE" sz="2000" dirty="0">
                <a:latin typeface="Arial" panose="020B0604020202020204" pitchFamily="34" charset="0"/>
                <a:cs typeface="Arial" panose="020B0604020202020204" pitchFamily="34" charset="0"/>
              </a:rPr>
              <a:t> </a:t>
            </a:r>
            <a:r>
              <a:rPr lang="et-EE" sz="2000" dirty="0" err="1">
                <a:latin typeface="Arial" panose="020B0604020202020204" pitchFamily="34" charset="0"/>
                <a:cs typeface="Arial" panose="020B0604020202020204" pitchFamily="34" charset="0"/>
              </a:rPr>
              <a:t>has</a:t>
            </a:r>
            <a:r>
              <a:rPr lang="et-EE" sz="2000" dirty="0">
                <a:latin typeface="Arial" panose="020B0604020202020204" pitchFamily="34" charset="0"/>
                <a:cs typeface="Arial" panose="020B0604020202020204" pitchFamily="34" charset="0"/>
              </a:rPr>
              <a:t> </a:t>
            </a:r>
            <a:r>
              <a:rPr lang="et-EE" sz="2000" dirty="0" err="1">
                <a:latin typeface="Arial" panose="020B0604020202020204" pitchFamily="34" charset="0"/>
                <a:cs typeface="Arial" panose="020B0604020202020204" pitchFamily="34" charset="0"/>
              </a:rPr>
              <a:t>been</a:t>
            </a:r>
            <a:r>
              <a:rPr lang="et-EE" sz="2000" dirty="0">
                <a:latin typeface="Arial" panose="020B0604020202020204" pitchFamily="34" charset="0"/>
                <a:cs typeface="Arial" panose="020B0604020202020204" pitchFamily="34" charset="0"/>
              </a:rPr>
              <a:t> 122 </a:t>
            </a:r>
            <a:r>
              <a:rPr lang="et-EE" sz="2000" dirty="0" err="1">
                <a:latin typeface="Arial" panose="020B0604020202020204" pitchFamily="34" charset="0"/>
                <a:cs typeface="Arial" panose="020B0604020202020204" pitchFamily="34" charset="0"/>
              </a:rPr>
              <a:t>billions</a:t>
            </a:r>
            <a:r>
              <a:rPr lang="et-EE" sz="2000" dirty="0">
                <a:latin typeface="Arial" panose="020B0604020202020204" pitchFamily="34" charset="0"/>
                <a:cs typeface="Arial" panose="020B0604020202020204" pitchFamily="34" charset="0"/>
              </a:rPr>
              <a:t> USD </a:t>
            </a:r>
            <a:r>
              <a:rPr lang="et-EE" sz="2000" dirty="0" err="1">
                <a:latin typeface="Arial" panose="020B0604020202020204" pitchFamily="34" charset="0"/>
                <a:cs typeface="Arial" panose="020B0604020202020204" pitchFamily="34" charset="0"/>
              </a:rPr>
              <a:t>since</a:t>
            </a:r>
            <a:r>
              <a:rPr lang="et-EE" sz="2000" dirty="0">
                <a:latin typeface="Arial" panose="020B0604020202020204" pitchFamily="34" charset="0"/>
                <a:cs typeface="Arial" panose="020B0604020202020204" pitchFamily="34" charset="0"/>
              </a:rPr>
              <a:t> </a:t>
            </a:r>
            <a:r>
              <a:rPr lang="et-EE" sz="2000" dirty="0" err="1">
                <a:latin typeface="Arial" panose="020B0604020202020204" pitchFamily="34" charset="0"/>
                <a:cs typeface="Arial" panose="020B0604020202020204" pitchFamily="34" charset="0"/>
              </a:rPr>
              <a:t>the</a:t>
            </a:r>
            <a:r>
              <a:rPr lang="et-EE" sz="2000" dirty="0">
                <a:latin typeface="Arial" panose="020B0604020202020204" pitchFamily="34" charset="0"/>
                <a:cs typeface="Arial" panose="020B0604020202020204" pitchFamily="34" charset="0"/>
              </a:rPr>
              <a:t> start of </a:t>
            </a:r>
            <a:r>
              <a:rPr lang="et-EE" sz="2000" dirty="0" err="1">
                <a:latin typeface="Arial" panose="020B0604020202020204" pitchFamily="34" charset="0"/>
                <a:cs typeface="Arial" panose="020B0604020202020204" pitchFamily="34" charset="0"/>
              </a:rPr>
              <a:t>the</a:t>
            </a:r>
            <a:r>
              <a:rPr lang="et-EE" sz="2000" dirty="0">
                <a:latin typeface="Arial" panose="020B0604020202020204" pitchFamily="34" charset="0"/>
                <a:cs typeface="Arial" panose="020B0604020202020204" pitchFamily="34" charset="0"/>
              </a:rPr>
              <a:t> </a:t>
            </a:r>
            <a:r>
              <a:rPr lang="et-EE" sz="2000" dirty="0" err="1">
                <a:latin typeface="Arial" panose="020B0604020202020204" pitchFamily="34" charset="0"/>
                <a:cs typeface="Arial" panose="020B0604020202020204" pitchFamily="34" charset="0"/>
              </a:rPr>
              <a:t>war</a:t>
            </a:r>
            <a:r>
              <a:rPr lang="et-EE" sz="2000" dirty="0">
                <a:latin typeface="Arial" panose="020B0604020202020204" pitchFamily="34" charset="0"/>
                <a:cs typeface="Arial" panose="020B0604020202020204" pitchFamily="34" charset="0"/>
              </a:rPr>
              <a:t> and </a:t>
            </a:r>
            <a:r>
              <a:rPr lang="et-EE" sz="2000" dirty="0" err="1">
                <a:latin typeface="Arial" panose="020B0604020202020204" pitchFamily="34" charset="0"/>
                <a:cs typeface="Arial" panose="020B0604020202020204" pitchFamily="34" charset="0"/>
              </a:rPr>
              <a:t>total</a:t>
            </a:r>
            <a:r>
              <a:rPr lang="et-EE" sz="2000" dirty="0">
                <a:latin typeface="Arial" panose="020B0604020202020204" pitchFamily="34" charset="0"/>
                <a:cs typeface="Arial" panose="020B0604020202020204" pitchFamily="34" charset="0"/>
              </a:rPr>
              <a:t> </a:t>
            </a:r>
            <a:r>
              <a:rPr lang="et-EE" sz="2000" dirty="0" err="1">
                <a:latin typeface="Arial" panose="020B0604020202020204" pitchFamily="34" charset="0"/>
                <a:cs typeface="Arial" panose="020B0604020202020204" pitchFamily="34" charset="0"/>
              </a:rPr>
              <a:t>commitment</a:t>
            </a:r>
            <a:r>
              <a:rPr lang="et-EE" sz="2000" dirty="0">
                <a:latin typeface="Arial" panose="020B0604020202020204" pitchFamily="34" charset="0"/>
                <a:cs typeface="Arial" panose="020B0604020202020204" pitchFamily="34" charset="0"/>
              </a:rPr>
              <a:t> </a:t>
            </a:r>
            <a:r>
              <a:rPr lang="et-EE" sz="2000" dirty="0" err="1">
                <a:latin typeface="Arial" panose="020B0604020202020204" pitchFamily="34" charset="0"/>
                <a:cs typeface="Arial" panose="020B0604020202020204" pitchFamily="34" charset="0"/>
              </a:rPr>
              <a:t>reaches</a:t>
            </a:r>
            <a:r>
              <a:rPr lang="et-EE" sz="2000" dirty="0">
                <a:latin typeface="Arial" panose="020B0604020202020204" pitchFamily="34" charset="0"/>
                <a:cs typeface="Arial" panose="020B0604020202020204" pitchFamily="34" charset="0"/>
              </a:rPr>
              <a:t> 218 </a:t>
            </a:r>
            <a:r>
              <a:rPr lang="et-EE" sz="2000" dirty="0" err="1">
                <a:latin typeface="Arial" panose="020B0604020202020204" pitchFamily="34" charset="0"/>
                <a:cs typeface="Arial" panose="020B0604020202020204" pitchFamily="34" charset="0"/>
              </a:rPr>
              <a:t>billions</a:t>
            </a:r>
            <a:r>
              <a:rPr lang="et-EE" sz="2000" dirty="0">
                <a:latin typeface="Arial" panose="020B0604020202020204" pitchFamily="34" charset="0"/>
                <a:cs typeface="Arial" panose="020B0604020202020204" pitchFamily="34" charset="0"/>
              </a:rPr>
              <a:t> USD, </a:t>
            </a:r>
            <a:r>
              <a:rPr lang="et-EE" sz="2000" dirty="0" err="1">
                <a:latin typeface="Arial" panose="020B0604020202020204" pitchFamily="34" charset="0"/>
                <a:cs typeface="Arial" panose="020B0604020202020204" pitchFamily="34" charset="0"/>
              </a:rPr>
              <a:t>leaving</a:t>
            </a:r>
            <a:r>
              <a:rPr lang="et-EE" sz="2000" dirty="0">
                <a:latin typeface="Arial" panose="020B0604020202020204" pitchFamily="34" charset="0"/>
                <a:cs typeface="Arial" panose="020B0604020202020204" pitchFamily="34" charset="0"/>
              </a:rPr>
              <a:t> 96 </a:t>
            </a:r>
            <a:r>
              <a:rPr lang="et-EE" sz="2000" dirty="0" err="1">
                <a:latin typeface="Arial" panose="020B0604020202020204" pitchFamily="34" charset="0"/>
                <a:cs typeface="Arial" panose="020B0604020202020204" pitchFamily="34" charset="0"/>
              </a:rPr>
              <a:t>billions</a:t>
            </a:r>
            <a:r>
              <a:rPr lang="et-EE" sz="2000" dirty="0">
                <a:latin typeface="Arial" panose="020B0604020202020204" pitchFamily="34" charset="0"/>
                <a:cs typeface="Arial" panose="020B0604020202020204" pitchFamily="34" charset="0"/>
              </a:rPr>
              <a:t> USD </a:t>
            </a:r>
            <a:r>
              <a:rPr lang="et-EE" sz="2000" dirty="0" err="1">
                <a:latin typeface="Arial" panose="020B0604020202020204" pitchFamily="34" charset="0"/>
                <a:cs typeface="Arial" panose="020B0604020202020204" pitchFamily="34" charset="0"/>
              </a:rPr>
              <a:t>still</a:t>
            </a:r>
            <a:r>
              <a:rPr lang="et-EE" sz="2000" dirty="0">
                <a:latin typeface="Arial" panose="020B0604020202020204" pitchFamily="34" charset="0"/>
                <a:cs typeface="Arial" panose="020B0604020202020204" pitchFamily="34" charset="0"/>
              </a:rPr>
              <a:t> </a:t>
            </a:r>
            <a:r>
              <a:rPr lang="et-EE" sz="2000" dirty="0" err="1">
                <a:latin typeface="Arial" panose="020B0604020202020204" pitchFamily="34" charset="0"/>
                <a:cs typeface="Arial" panose="020B0604020202020204" pitchFamily="34" charset="0"/>
              </a:rPr>
              <a:t>to</a:t>
            </a:r>
            <a:r>
              <a:rPr lang="et-EE" sz="2000" dirty="0">
                <a:latin typeface="Arial" panose="020B0604020202020204" pitchFamily="34" charset="0"/>
                <a:cs typeface="Arial" panose="020B0604020202020204" pitchFamily="34" charset="0"/>
              </a:rPr>
              <a:t> </a:t>
            </a:r>
            <a:r>
              <a:rPr lang="et-EE" sz="2000" dirty="0" err="1">
                <a:latin typeface="Arial" panose="020B0604020202020204" pitchFamily="34" charset="0"/>
                <a:cs typeface="Arial" panose="020B0604020202020204" pitchFamily="34" charset="0"/>
              </a:rPr>
              <a:t>be</a:t>
            </a:r>
            <a:r>
              <a:rPr lang="et-EE" sz="2000" dirty="0">
                <a:latin typeface="Arial" panose="020B0604020202020204" pitchFamily="34" charset="0"/>
                <a:cs typeface="Arial" panose="020B0604020202020204" pitchFamily="34" charset="0"/>
              </a:rPr>
              <a:t> </a:t>
            </a:r>
            <a:r>
              <a:rPr lang="et-EE" sz="2000" dirty="0" err="1">
                <a:latin typeface="Arial" panose="020B0604020202020204" pitchFamily="34" charset="0"/>
                <a:cs typeface="Arial" panose="020B0604020202020204" pitchFamily="34" charset="0"/>
              </a:rPr>
              <a:t>drawn</a:t>
            </a:r>
            <a:r>
              <a:rPr lang="et-EE" sz="2000" dirty="0">
                <a:latin typeface="Arial" panose="020B0604020202020204" pitchFamily="34" charset="0"/>
                <a:cs typeface="Arial" panose="020B0604020202020204" pitchFamily="34" charset="0"/>
              </a:rPr>
              <a:t>.</a:t>
            </a:r>
            <a:r>
              <a:rPr lang="en-GB" sz="2000" dirty="0">
                <a:latin typeface="Arial" panose="020B0604020202020204" pitchFamily="34" charset="0"/>
                <a:cs typeface="Arial" panose="020B0604020202020204" pitchFamily="34" charset="0"/>
              </a:rPr>
              <a:t> </a:t>
            </a:r>
            <a:endParaRPr lang="et-EE" sz="2000" dirty="0">
              <a:latin typeface="Arial" panose="020B0604020202020204" pitchFamily="34" charset="0"/>
              <a:cs typeface="Arial" panose="020B0604020202020204" pitchFamily="34" charset="0"/>
            </a:endParaRPr>
          </a:p>
          <a:p>
            <a:pPr marL="342900" indent="-342900" algn="just">
              <a:spcBef>
                <a:spcPts val="2000"/>
              </a:spcBef>
              <a:buClr>
                <a:schemeClr val="accent5"/>
              </a:buClr>
              <a:buFont typeface="Wingdings 3" panose="05040102010807070707" pitchFamily="18" charset="2"/>
              <a:buChar char=""/>
            </a:pPr>
            <a:r>
              <a:rPr lang="et-EE" sz="2000" b="0" i="0" dirty="0">
                <a:effectLst/>
                <a:latin typeface="Arial" panose="020B0604020202020204" pitchFamily="34" charset="0"/>
                <a:cs typeface="Arial" panose="020B0604020202020204" pitchFamily="34" charset="0"/>
              </a:rPr>
              <a:t>USA </a:t>
            </a:r>
            <a:r>
              <a:rPr lang="et-EE" sz="2000" b="0" i="0" dirty="0" err="1">
                <a:effectLst/>
                <a:latin typeface="Arial" panose="020B0604020202020204" pitchFamily="34" charset="0"/>
                <a:cs typeface="Arial" panose="020B0604020202020204" pitchFamily="34" charset="0"/>
              </a:rPr>
              <a:t>has</a:t>
            </a:r>
            <a:r>
              <a:rPr lang="et-EE" sz="2000" b="0" i="0" dirty="0">
                <a:effectLst/>
                <a:latin typeface="Arial" panose="020B0604020202020204" pitchFamily="34" charset="0"/>
                <a:cs typeface="Arial" panose="020B0604020202020204" pitchFamily="34" charset="0"/>
              </a:rPr>
              <a:t> </a:t>
            </a:r>
            <a:r>
              <a:rPr lang="et-EE" sz="2000" b="0" i="0" dirty="0" err="1">
                <a:effectLst/>
                <a:latin typeface="Arial" panose="020B0604020202020204" pitchFamily="34" charset="0"/>
                <a:cs typeface="Arial" panose="020B0604020202020204" pitchFamily="34" charset="0"/>
              </a:rPr>
              <a:t>been</a:t>
            </a:r>
            <a:r>
              <a:rPr lang="et-EE" sz="2000" dirty="0">
                <a:latin typeface="Arial" panose="020B0604020202020204" pitchFamily="34" charset="0"/>
                <a:cs typeface="Arial" panose="020B0604020202020204" pitchFamily="34" charset="0"/>
              </a:rPr>
              <a:t> </a:t>
            </a:r>
            <a:r>
              <a:rPr lang="et-EE" sz="2000" dirty="0" err="1">
                <a:latin typeface="Arial" panose="020B0604020202020204" pitchFamily="34" charset="0"/>
                <a:cs typeface="Arial" panose="020B0604020202020204" pitchFamily="34" charset="0"/>
              </a:rPr>
              <a:t>the</a:t>
            </a:r>
            <a:r>
              <a:rPr lang="et-EE" sz="2000" b="0" i="0" dirty="0">
                <a:effectLst/>
                <a:latin typeface="Arial" panose="020B0604020202020204" pitchFamily="34" charset="0"/>
                <a:cs typeface="Arial" panose="020B0604020202020204" pitchFamily="34" charset="0"/>
              </a:rPr>
              <a:t> 2nd </a:t>
            </a:r>
            <a:r>
              <a:rPr lang="et-EE" sz="2000" b="0" i="0" dirty="0" err="1">
                <a:effectLst/>
                <a:latin typeface="Arial" panose="020B0604020202020204" pitchFamily="34" charset="0"/>
                <a:cs typeface="Arial" panose="020B0604020202020204" pitchFamily="34" charset="0"/>
              </a:rPr>
              <a:t>largest</a:t>
            </a:r>
            <a:r>
              <a:rPr lang="et-EE" sz="2000" b="0" i="0" dirty="0">
                <a:effectLst/>
                <a:latin typeface="Arial" panose="020B0604020202020204" pitchFamily="34" charset="0"/>
                <a:cs typeface="Arial" panose="020B0604020202020204" pitchFamily="34" charset="0"/>
              </a:rPr>
              <a:t> </a:t>
            </a:r>
            <a:r>
              <a:rPr lang="et-EE" sz="2000" b="0" i="0" dirty="0" err="1">
                <a:effectLst/>
                <a:latin typeface="Arial" panose="020B0604020202020204" pitchFamily="34" charset="0"/>
                <a:cs typeface="Arial" panose="020B0604020202020204" pitchFamily="34" charset="0"/>
              </a:rPr>
              <a:t>contributor</a:t>
            </a:r>
            <a:r>
              <a:rPr lang="et-EE" sz="2000" b="0" i="0" dirty="0">
                <a:effectLst/>
                <a:latin typeface="Arial" panose="020B0604020202020204" pitchFamily="34" charset="0"/>
                <a:cs typeface="Arial" panose="020B0604020202020204" pitchFamily="34" charset="0"/>
              </a:rPr>
              <a:t> and </a:t>
            </a:r>
            <a:r>
              <a:rPr lang="et-EE" sz="2000" b="0" i="0" dirty="0" err="1">
                <a:effectLst/>
                <a:latin typeface="Arial" panose="020B0604020202020204" pitchFamily="34" charset="0"/>
                <a:cs typeface="Arial" panose="020B0604020202020204" pitchFamily="34" charset="0"/>
              </a:rPr>
              <a:t>has</a:t>
            </a:r>
            <a:r>
              <a:rPr lang="et-EE" sz="2000" b="0" i="0" dirty="0">
                <a:effectLst/>
                <a:latin typeface="Arial" panose="020B0604020202020204" pitchFamily="34" charset="0"/>
                <a:cs typeface="Arial" panose="020B0604020202020204" pitchFamily="34" charset="0"/>
              </a:rPr>
              <a:t> </a:t>
            </a:r>
            <a:r>
              <a:rPr lang="et-EE" sz="2000" b="0" i="0" dirty="0" err="1">
                <a:effectLst/>
                <a:latin typeface="Arial" panose="020B0604020202020204" pitchFamily="34" charset="0"/>
                <a:cs typeface="Arial" panose="020B0604020202020204" pitchFamily="34" charset="0"/>
              </a:rPr>
              <a:t>financed</a:t>
            </a:r>
            <a:r>
              <a:rPr lang="et-EE" sz="2000" b="0" i="0" dirty="0">
                <a:effectLst/>
                <a:latin typeface="Arial" panose="020B0604020202020204" pitchFamily="34" charset="0"/>
                <a:cs typeface="Arial" panose="020B0604020202020204" pitchFamily="34" charset="0"/>
              </a:rPr>
              <a:t> </a:t>
            </a:r>
            <a:r>
              <a:rPr lang="et-EE" sz="2000" b="0" i="0" dirty="0" err="1">
                <a:effectLst/>
                <a:latin typeface="Arial" panose="020B0604020202020204" pitchFamily="34" charset="0"/>
                <a:cs typeface="Arial" panose="020B0604020202020204" pitchFamily="34" charset="0"/>
              </a:rPr>
              <a:t>mostly</a:t>
            </a:r>
            <a:r>
              <a:rPr lang="et-EE" sz="2000" b="0" i="0" dirty="0">
                <a:effectLst/>
                <a:latin typeface="Arial" panose="020B0604020202020204" pitchFamily="34" charset="0"/>
                <a:cs typeface="Arial" panose="020B0604020202020204" pitchFamily="34" charset="0"/>
              </a:rPr>
              <a:t> in </a:t>
            </a:r>
            <a:r>
              <a:rPr lang="et-EE" sz="2000" b="0" i="0" dirty="0" err="1">
                <a:effectLst/>
                <a:latin typeface="Arial" panose="020B0604020202020204" pitchFamily="34" charset="0"/>
                <a:cs typeface="Arial" panose="020B0604020202020204" pitchFamily="34" charset="0"/>
              </a:rPr>
              <a:t>the</a:t>
            </a:r>
            <a:r>
              <a:rPr lang="et-EE" sz="2000" b="0" i="0" dirty="0">
                <a:effectLst/>
                <a:latin typeface="Arial" panose="020B0604020202020204" pitchFamily="34" charset="0"/>
                <a:cs typeface="Arial" panose="020B0604020202020204" pitchFamily="34" charset="0"/>
              </a:rPr>
              <a:t> </a:t>
            </a:r>
            <a:r>
              <a:rPr lang="et-EE" sz="2000" b="0" i="0" dirty="0" err="1">
                <a:effectLst/>
                <a:latin typeface="Arial" panose="020B0604020202020204" pitchFamily="34" charset="0"/>
                <a:cs typeface="Arial" panose="020B0604020202020204" pitchFamily="34" charset="0"/>
              </a:rPr>
              <a:t>form</a:t>
            </a:r>
            <a:r>
              <a:rPr lang="et-EE" sz="2000" b="0" i="0" dirty="0">
                <a:effectLst/>
                <a:latin typeface="Arial" panose="020B0604020202020204" pitchFamily="34" charset="0"/>
                <a:cs typeface="Arial" panose="020B0604020202020204" pitchFamily="34" charset="0"/>
              </a:rPr>
              <a:t> of </a:t>
            </a:r>
            <a:r>
              <a:rPr lang="et-EE" sz="2000" b="0" i="0" dirty="0" err="1">
                <a:effectLst/>
                <a:latin typeface="Arial" panose="020B0604020202020204" pitchFamily="34" charset="0"/>
                <a:cs typeface="Arial" panose="020B0604020202020204" pitchFamily="34" charset="0"/>
              </a:rPr>
              <a:t>grants</a:t>
            </a:r>
            <a:r>
              <a:rPr lang="et-EE" sz="2000" b="0" i="0" dirty="0">
                <a:effectLst/>
                <a:latin typeface="Arial" panose="020B0604020202020204" pitchFamily="34" charset="0"/>
                <a:cs typeface="Arial" panose="020B0604020202020204" pitchFamily="34" charset="0"/>
              </a:rPr>
              <a:t> instead of </a:t>
            </a:r>
            <a:r>
              <a:rPr lang="et-EE" sz="2000" b="0" i="0" dirty="0" err="1">
                <a:effectLst/>
                <a:latin typeface="Arial" panose="020B0604020202020204" pitchFamily="34" charset="0"/>
                <a:cs typeface="Arial" panose="020B0604020202020204" pitchFamily="34" charset="0"/>
              </a:rPr>
              <a:t>loans</a:t>
            </a:r>
            <a:r>
              <a:rPr lang="et-EE" sz="2000" b="0" i="0" dirty="0">
                <a:effectLst/>
                <a:latin typeface="Arial" panose="020B0604020202020204" pitchFamily="34" charset="0"/>
                <a:cs typeface="Arial" panose="020B0604020202020204" pitchFamily="34" charset="0"/>
              </a:rPr>
              <a:t>. In </a:t>
            </a:r>
            <a:r>
              <a:rPr lang="et-EE" sz="2000" b="0" i="0" dirty="0" err="1">
                <a:effectLst/>
                <a:latin typeface="Arial" panose="020B0604020202020204" pitchFamily="34" charset="0"/>
                <a:cs typeface="Arial" panose="020B0604020202020204" pitchFamily="34" charset="0"/>
              </a:rPr>
              <a:t>the</a:t>
            </a:r>
            <a:r>
              <a:rPr lang="et-EE" sz="2000" b="0" i="0" dirty="0">
                <a:effectLst/>
                <a:latin typeface="Arial" panose="020B0604020202020204" pitchFamily="34" charset="0"/>
                <a:cs typeface="Arial" panose="020B0604020202020204" pitchFamily="34" charset="0"/>
              </a:rPr>
              <a:t> </a:t>
            </a:r>
            <a:r>
              <a:rPr lang="et-EE" sz="2000" b="0" i="0" dirty="0" err="1">
                <a:effectLst/>
                <a:latin typeface="Arial" panose="020B0604020202020204" pitchFamily="34" charset="0"/>
                <a:cs typeface="Arial" panose="020B0604020202020204" pitchFamily="34" charset="0"/>
              </a:rPr>
              <a:t>beginning</a:t>
            </a:r>
            <a:r>
              <a:rPr lang="et-EE" sz="2000" b="0" i="0" dirty="0">
                <a:effectLst/>
                <a:latin typeface="Arial" panose="020B0604020202020204" pitchFamily="34" charset="0"/>
                <a:cs typeface="Arial" panose="020B0604020202020204" pitchFamily="34" charset="0"/>
              </a:rPr>
              <a:t> of </a:t>
            </a:r>
            <a:r>
              <a:rPr lang="et-EE" sz="2000" b="0" i="0" dirty="0" err="1">
                <a:effectLst/>
                <a:latin typeface="Arial" panose="020B0604020202020204" pitchFamily="34" charset="0"/>
                <a:cs typeface="Arial" panose="020B0604020202020204" pitchFamily="34" charset="0"/>
              </a:rPr>
              <a:t>the</a:t>
            </a:r>
            <a:r>
              <a:rPr lang="et-EE" sz="2000" b="0" i="0" dirty="0">
                <a:effectLst/>
                <a:latin typeface="Arial" panose="020B0604020202020204" pitchFamily="34" charset="0"/>
                <a:cs typeface="Arial" panose="020B0604020202020204" pitchFamily="34" charset="0"/>
              </a:rPr>
              <a:t> </a:t>
            </a:r>
            <a:r>
              <a:rPr lang="et-EE" sz="2000" b="0" i="0" dirty="0" err="1">
                <a:effectLst/>
                <a:latin typeface="Arial" panose="020B0604020202020204" pitchFamily="34" charset="0"/>
                <a:cs typeface="Arial" panose="020B0604020202020204" pitchFamily="34" charset="0"/>
              </a:rPr>
              <a:t>year</a:t>
            </a:r>
            <a:r>
              <a:rPr lang="et-EE" sz="2000" b="0" i="0" dirty="0">
                <a:effectLst/>
                <a:latin typeface="Arial" panose="020B0604020202020204" pitchFamily="34" charset="0"/>
                <a:cs typeface="Arial" panose="020B0604020202020204" pitchFamily="34" charset="0"/>
              </a:rPr>
              <a:t>, </a:t>
            </a:r>
            <a:r>
              <a:rPr lang="et-EE" sz="2000" b="0" i="0" dirty="0" err="1">
                <a:effectLst/>
                <a:latin typeface="Arial" panose="020B0604020202020204" pitchFamily="34" charset="0"/>
                <a:cs typeface="Arial" panose="020B0604020202020204" pitchFamily="34" charset="0"/>
              </a:rPr>
              <a:t>the</a:t>
            </a:r>
            <a:r>
              <a:rPr lang="et-EE" sz="2000" b="0" i="0" dirty="0">
                <a:effectLst/>
                <a:latin typeface="Arial" panose="020B0604020202020204" pitchFamily="34" charset="0"/>
                <a:cs typeface="Arial" panose="020B0604020202020204" pitchFamily="34" charset="0"/>
              </a:rPr>
              <a:t> </a:t>
            </a:r>
            <a:r>
              <a:rPr lang="et-EE" sz="2000" b="0" i="0" dirty="0" err="1">
                <a:effectLst/>
                <a:latin typeface="Arial" panose="020B0604020202020204" pitchFamily="34" charset="0"/>
                <a:cs typeface="Arial" panose="020B0604020202020204" pitchFamily="34" charset="0"/>
              </a:rPr>
              <a:t>financing</a:t>
            </a:r>
            <a:r>
              <a:rPr lang="et-EE" sz="2000" b="0" i="0" dirty="0">
                <a:effectLst/>
                <a:latin typeface="Arial" panose="020B0604020202020204" pitchFamily="34" charset="0"/>
                <a:cs typeface="Arial" panose="020B0604020202020204" pitchFamily="34" charset="0"/>
              </a:rPr>
              <a:t> </a:t>
            </a:r>
            <a:r>
              <a:rPr lang="et-EE" sz="2000" b="0" i="0" dirty="0" err="1">
                <a:effectLst/>
                <a:latin typeface="Arial" panose="020B0604020202020204" pitchFamily="34" charset="0"/>
                <a:cs typeface="Arial" panose="020B0604020202020204" pitchFamily="34" charset="0"/>
              </a:rPr>
              <a:t>was</a:t>
            </a:r>
            <a:r>
              <a:rPr lang="et-EE" sz="2000" b="0" i="0" dirty="0">
                <a:effectLst/>
                <a:latin typeface="Arial" panose="020B0604020202020204" pitchFamily="34" charset="0"/>
                <a:cs typeface="Arial" panose="020B0604020202020204" pitchFamily="34" charset="0"/>
              </a:rPr>
              <a:t> </a:t>
            </a:r>
            <a:r>
              <a:rPr lang="et-EE" sz="2000" b="0" i="0" dirty="0" err="1">
                <a:effectLst/>
                <a:latin typeface="Arial" panose="020B0604020202020204" pitchFamily="34" charset="0"/>
                <a:cs typeface="Arial" panose="020B0604020202020204" pitchFamily="34" charset="0"/>
              </a:rPr>
              <a:t>stopped</a:t>
            </a:r>
            <a:r>
              <a:rPr lang="et-EE" sz="2000" b="0" i="0" dirty="0">
                <a:effectLst/>
                <a:latin typeface="Arial" panose="020B0604020202020204" pitchFamily="34" charset="0"/>
                <a:cs typeface="Arial" panose="020B0604020202020204" pitchFamily="34" charset="0"/>
              </a:rPr>
              <a:t>. </a:t>
            </a:r>
            <a:r>
              <a:rPr lang="et-EE" sz="2000" b="0" i="0" dirty="0" err="1">
                <a:effectLst/>
                <a:latin typeface="Arial" panose="020B0604020202020204" pitchFamily="34" charset="0"/>
                <a:cs typeface="Arial" panose="020B0604020202020204" pitchFamily="34" charset="0"/>
              </a:rPr>
              <a:t>However</a:t>
            </a:r>
            <a:r>
              <a:rPr lang="et-EE" sz="2000" b="0" i="0" dirty="0">
                <a:effectLst/>
                <a:latin typeface="Arial" panose="020B0604020202020204" pitchFamily="34" charset="0"/>
                <a:cs typeface="Arial" panose="020B0604020202020204" pitchFamily="34" charset="0"/>
              </a:rPr>
              <a:t>, t</a:t>
            </a:r>
            <a:r>
              <a:rPr lang="en-GB" sz="2000" b="0" i="0" dirty="0">
                <a:effectLst/>
                <a:latin typeface="Arial" panose="020B0604020202020204" pitchFamily="34" charset="0"/>
                <a:cs typeface="Arial" panose="020B0604020202020204" pitchFamily="34" charset="0"/>
              </a:rPr>
              <a:t>he</a:t>
            </a:r>
            <a:r>
              <a:rPr lang="et-EE" sz="2000" b="0" i="0" dirty="0">
                <a:effectLst/>
                <a:latin typeface="Arial" panose="020B0604020202020204" pitchFamily="34" charset="0"/>
                <a:cs typeface="Arial" panose="020B0604020202020204" pitchFamily="34" charset="0"/>
              </a:rPr>
              <a:t>n</a:t>
            </a:r>
            <a:r>
              <a:rPr lang="en-GB" sz="2000" b="0" i="0" dirty="0">
                <a:effectLst/>
                <a:latin typeface="Arial" panose="020B0604020202020204" pitchFamily="34" charset="0"/>
                <a:cs typeface="Arial" panose="020B0604020202020204" pitchFamily="34" charset="0"/>
              </a:rPr>
              <a:t> US Congress passed a large package of assistance to Ukraine</a:t>
            </a:r>
            <a:r>
              <a:rPr lang="et-EE" sz="2000" b="0" i="0" dirty="0">
                <a:effectLst/>
                <a:latin typeface="Arial" panose="020B0604020202020204" pitchFamily="34" charset="0"/>
                <a:cs typeface="Arial" panose="020B0604020202020204" pitchFamily="34" charset="0"/>
              </a:rPr>
              <a:t> and as </a:t>
            </a:r>
            <a:r>
              <a:rPr lang="et-EE" sz="2000" b="0" i="0" dirty="0" err="1">
                <a:effectLst/>
                <a:latin typeface="Arial" panose="020B0604020202020204" pitchFamily="34" charset="0"/>
                <a:cs typeface="Arial" panose="020B0604020202020204" pitchFamily="34" charset="0"/>
              </a:rPr>
              <a:t>the</a:t>
            </a:r>
            <a:r>
              <a:rPr lang="et-EE" sz="2000" b="0" i="0" dirty="0">
                <a:effectLst/>
                <a:latin typeface="Arial" panose="020B0604020202020204" pitchFamily="34" charset="0"/>
                <a:cs typeface="Arial" panose="020B0604020202020204" pitchFamily="34" charset="0"/>
              </a:rPr>
              <a:t> </a:t>
            </a:r>
            <a:r>
              <a:rPr lang="et-EE" sz="2000" b="0" i="0" dirty="0" err="1">
                <a:effectLst/>
                <a:latin typeface="Arial" panose="020B0604020202020204" pitchFamily="34" charset="0"/>
                <a:cs typeface="Arial" panose="020B0604020202020204" pitchFamily="34" charset="0"/>
              </a:rPr>
              <a:t>result</a:t>
            </a:r>
            <a:r>
              <a:rPr lang="et-EE" sz="2000" b="0" i="0" dirty="0">
                <a:effectLst/>
                <a:latin typeface="Arial" panose="020B0604020202020204" pitchFamily="34" charset="0"/>
                <a:cs typeface="Arial" panose="020B0604020202020204" pitchFamily="34" charset="0"/>
              </a:rPr>
              <a:t> </a:t>
            </a:r>
            <a:r>
              <a:rPr lang="et-EE" sz="2000" b="0" i="0" dirty="0" err="1">
                <a:effectLst/>
                <a:latin typeface="Arial" panose="020B0604020202020204" pitchFamily="34" charset="0"/>
                <a:cs typeface="Arial" panose="020B0604020202020204" pitchFamily="34" charset="0"/>
              </a:rPr>
              <a:t>the</a:t>
            </a:r>
            <a:r>
              <a:rPr lang="et-EE" sz="2000" b="0" i="0" dirty="0">
                <a:effectLst/>
                <a:latin typeface="Arial" panose="020B0604020202020204" pitchFamily="34" charset="0"/>
                <a:cs typeface="Arial" panose="020B0604020202020204" pitchFamily="34" charset="0"/>
              </a:rPr>
              <a:t> </a:t>
            </a:r>
            <a:r>
              <a:rPr lang="et-EE" sz="2000" b="0" i="0" dirty="0" err="1">
                <a:effectLst/>
                <a:latin typeface="Arial" panose="020B0604020202020204" pitchFamily="34" charset="0"/>
                <a:cs typeface="Arial" panose="020B0604020202020204" pitchFamily="34" charset="0"/>
              </a:rPr>
              <a:t>total</a:t>
            </a:r>
            <a:r>
              <a:rPr lang="et-EE" sz="2000" b="0" i="0" dirty="0">
                <a:effectLst/>
                <a:latin typeface="Arial" panose="020B0604020202020204" pitchFamily="34" charset="0"/>
                <a:cs typeface="Arial" panose="020B0604020202020204" pitchFamily="34" charset="0"/>
              </a:rPr>
              <a:t> </a:t>
            </a:r>
            <a:r>
              <a:rPr lang="et-EE" sz="2000" b="0" i="0" dirty="0" err="1">
                <a:effectLst/>
                <a:latin typeface="Arial" panose="020B0604020202020204" pitchFamily="34" charset="0"/>
                <a:cs typeface="Arial" panose="020B0604020202020204" pitchFamily="34" charset="0"/>
              </a:rPr>
              <a:t>annual</a:t>
            </a:r>
            <a:r>
              <a:rPr lang="et-EE" sz="2000" b="0" i="0" dirty="0">
                <a:effectLst/>
                <a:latin typeface="Arial" panose="020B0604020202020204" pitchFamily="34" charset="0"/>
                <a:cs typeface="Arial" panose="020B0604020202020204" pitchFamily="34" charset="0"/>
              </a:rPr>
              <a:t> </a:t>
            </a:r>
            <a:r>
              <a:rPr lang="et-EE" sz="2000" b="0" i="0" dirty="0" err="1">
                <a:effectLst/>
                <a:latin typeface="Arial" panose="020B0604020202020204" pitchFamily="34" charset="0"/>
                <a:cs typeface="Arial" panose="020B0604020202020204" pitchFamily="34" charset="0"/>
              </a:rPr>
              <a:t>financing</a:t>
            </a:r>
            <a:r>
              <a:rPr lang="et-EE" sz="2000" b="0" i="0" dirty="0">
                <a:effectLst/>
                <a:latin typeface="Arial" panose="020B0604020202020204" pitchFamily="34" charset="0"/>
                <a:cs typeface="Arial" panose="020B0604020202020204" pitchFamily="34" charset="0"/>
              </a:rPr>
              <a:t> </a:t>
            </a:r>
            <a:r>
              <a:rPr lang="et-EE" sz="2000" b="0" i="0" dirty="0" err="1">
                <a:effectLst/>
                <a:latin typeface="Arial" panose="020B0604020202020204" pitchFamily="34" charset="0"/>
                <a:cs typeface="Arial" panose="020B0604020202020204" pitchFamily="34" charset="0"/>
              </a:rPr>
              <a:t>came</a:t>
            </a:r>
            <a:r>
              <a:rPr lang="et-EE" sz="2000" b="0" i="0" dirty="0">
                <a:effectLst/>
                <a:latin typeface="Arial" panose="020B0604020202020204" pitchFamily="34" charset="0"/>
                <a:cs typeface="Arial" panose="020B0604020202020204" pitchFamily="34" charset="0"/>
              </a:rPr>
              <a:t> </a:t>
            </a:r>
            <a:r>
              <a:rPr lang="et-EE" sz="2000" b="0" i="0" dirty="0" err="1">
                <a:effectLst/>
                <a:latin typeface="Arial" panose="020B0604020202020204" pitchFamily="34" charset="0"/>
                <a:cs typeface="Arial" panose="020B0604020202020204" pitchFamily="34" charset="0"/>
              </a:rPr>
              <a:t>close</a:t>
            </a:r>
            <a:r>
              <a:rPr lang="et-EE" sz="2000" b="0" i="0" dirty="0">
                <a:effectLst/>
                <a:latin typeface="Arial" panose="020B0604020202020204" pitchFamily="34" charset="0"/>
                <a:cs typeface="Arial" panose="020B0604020202020204" pitchFamily="34" charset="0"/>
              </a:rPr>
              <a:t> </a:t>
            </a:r>
            <a:r>
              <a:rPr lang="et-EE" sz="2000" b="0" i="0" dirty="0" err="1">
                <a:effectLst/>
                <a:latin typeface="Arial" panose="020B0604020202020204" pitchFamily="34" charset="0"/>
                <a:cs typeface="Arial" panose="020B0604020202020204" pitchFamily="34" charset="0"/>
              </a:rPr>
              <a:t>to</a:t>
            </a:r>
            <a:r>
              <a:rPr lang="et-EE" sz="2000" b="0" i="0" dirty="0">
                <a:effectLst/>
                <a:latin typeface="Arial" panose="020B0604020202020204" pitchFamily="34" charset="0"/>
                <a:cs typeface="Arial" panose="020B0604020202020204" pitchFamily="34" charset="0"/>
              </a:rPr>
              <a:t> 2023 </a:t>
            </a:r>
            <a:r>
              <a:rPr lang="et-EE" sz="2000" b="0" i="0" dirty="0" err="1">
                <a:effectLst/>
                <a:latin typeface="Arial" panose="020B0604020202020204" pitchFamily="34" charset="0"/>
                <a:cs typeface="Arial" panose="020B0604020202020204" pitchFamily="34" charset="0"/>
              </a:rPr>
              <a:t>levels</a:t>
            </a:r>
            <a:r>
              <a:rPr lang="et-EE" sz="2000" dirty="0">
                <a:latin typeface="Arial" panose="020B0604020202020204" pitchFamily="34" charset="0"/>
                <a:cs typeface="Arial" panose="020B0604020202020204" pitchFamily="34" charset="0"/>
              </a:rPr>
              <a:t>. So </a:t>
            </a:r>
            <a:r>
              <a:rPr lang="et-EE" sz="2000" dirty="0" err="1">
                <a:latin typeface="Arial" panose="020B0604020202020204" pitchFamily="34" charset="0"/>
                <a:cs typeface="Arial" panose="020B0604020202020204" pitchFamily="34" charset="0"/>
              </a:rPr>
              <a:t>far</a:t>
            </a:r>
            <a:r>
              <a:rPr lang="et-EE" sz="2000" dirty="0">
                <a:latin typeface="Arial" panose="020B0604020202020204" pitchFamily="34" charset="0"/>
                <a:cs typeface="Arial" panose="020B0604020202020204" pitchFamily="34" charset="0"/>
              </a:rPr>
              <a:t> </a:t>
            </a:r>
            <a:r>
              <a:rPr lang="et-EE" sz="2000" dirty="0" err="1">
                <a:latin typeface="Arial" panose="020B0604020202020204" pitchFamily="34" charset="0"/>
                <a:cs typeface="Arial" panose="020B0604020202020204" pitchFamily="34" charset="0"/>
              </a:rPr>
              <a:t>the</a:t>
            </a:r>
            <a:r>
              <a:rPr lang="et-EE" sz="2000" dirty="0">
                <a:latin typeface="Arial" panose="020B0604020202020204" pitchFamily="34" charset="0"/>
                <a:cs typeface="Arial" panose="020B0604020202020204" pitchFamily="34" charset="0"/>
              </a:rPr>
              <a:t> </a:t>
            </a:r>
            <a:r>
              <a:rPr lang="et-EE" sz="2000" dirty="0" err="1">
                <a:latin typeface="Arial" panose="020B0604020202020204" pitchFamily="34" charset="0"/>
                <a:cs typeface="Arial" panose="020B0604020202020204" pitchFamily="34" charset="0"/>
              </a:rPr>
              <a:t>total</a:t>
            </a:r>
            <a:r>
              <a:rPr lang="et-EE" sz="2000" dirty="0">
                <a:latin typeface="Arial" panose="020B0604020202020204" pitchFamily="34" charset="0"/>
                <a:cs typeface="Arial" panose="020B0604020202020204" pitchFamily="34" charset="0"/>
              </a:rPr>
              <a:t> </a:t>
            </a:r>
            <a:r>
              <a:rPr lang="et-EE" sz="2000" dirty="0" err="1">
                <a:latin typeface="Arial" panose="020B0604020202020204" pitchFamily="34" charset="0"/>
                <a:cs typeface="Arial" panose="020B0604020202020204" pitchFamily="34" charset="0"/>
              </a:rPr>
              <a:t>aid</a:t>
            </a:r>
            <a:r>
              <a:rPr lang="et-EE" sz="2000" dirty="0">
                <a:latin typeface="Arial" panose="020B0604020202020204" pitchFamily="34" charset="0"/>
                <a:cs typeface="Arial" panose="020B0604020202020204" pitchFamily="34" charset="0"/>
              </a:rPr>
              <a:t> </a:t>
            </a:r>
            <a:r>
              <a:rPr lang="et-EE" sz="2000" dirty="0" err="1">
                <a:latin typeface="Arial" panose="020B0604020202020204" pitchFamily="34" charset="0"/>
                <a:cs typeface="Arial" panose="020B0604020202020204" pitchFamily="34" charset="0"/>
              </a:rPr>
              <a:t>has</a:t>
            </a:r>
            <a:r>
              <a:rPr lang="et-EE" sz="2000" dirty="0">
                <a:latin typeface="Arial" panose="020B0604020202020204" pitchFamily="34" charset="0"/>
                <a:cs typeface="Arial" panose="020B0604020202020204" pitchFamily="34" charset="0"/>
              </a:rPr>
              <a:t> </a:t>
            </a:r>
            <a:r>
              <a:rPr lang="et-EE" sz="2000" dirty="0" err="1">
                <a:latin typeface="Arial" panose="020B0604020202020204" pitchFamily="34" charset="0"/>
                <a:cs typeface="Arial" panose="020B0604020202020204" pitchFamily="34" charset="0"/>
              </a:rPr>
              <a:t>amounted</a:t>
            </a:r>
            <a:r>
              <a:rPr lang="et-EE" sz="2000" dirty="0">
                <a:latin typeface="Arial" panose="020B0604020202020204" pitchFamily="34" charset="0"/>
                <a:cs typeface="Arial" panose="020B0604020202020204" pitchFamily="34" charset="0"/>
              </a:rPr>
              <a:t> </a:t>
            </a:r>
            <a:r>
              <a:rPr lang="et-EE" sz="2000" dirty="0" err="1">
                <a:latin typeface="Arial" panose="020B0604020202020204" pitchFamily="34" charset="0"/>
                <a:cs typeface="Arial" panose="020B0604020202020204" pitchFamily="34" charset="0"/>
              </a:rPr>
              <a:t>to</a:t>
            </a:r>
            <a:r>
              <a:rPr lang="et-EE" sz="2000" dirty="0">
                <a:latin typeface="Arial" panose="020B0604020202020204" pitchFamily="34" charset="0"/>
                <a:cs typeface="Arial" panose="020B0604020202020204" pitchFamily="34" charset="0"/>
              </a:rPr>
              <a:t> 114 </a:t>
            </a:r>
            <a:r>
              <a:rPr lang="et-EE" sz="2000" dirty="0" err="1">
                <a:latin typeface="Arial" panose="020B0604020202020204" pitchFamily="34" charset="0"/>
                <a:cs typeface="Arial" panose="020B0604020202020204" pitchFamily="34" charset="0"/>
              </a:rPr>
              <a:t>billions</a:t>
            </a:r>
            <a:r>
              <a:rPr lang="et-EE" sz="2000" dirty="0">
                <a:latin typeface="Arial" panose="020B0604020202020204" pitchFamily="34" charset="0"/>
                <a:cs typeface="Arial" panose="020B0604020202020204" pitchFamily="34" charset="0"/>
              </a:rPr>
              <a:t> USD. </a:t>
            </a:r>
            <a:r>
              <a:rPr lang="et-EE" sz="2000" dirty="0" err="1">
                <a:latin typeface="Arial" panose="020B0604020202020204" pitchFamily="34" charset="0"/>
                <a:cs typeface="Arial" panose="020B0604020202020204" pitchFamily="34" charset="0"/>
              </a:rPr>
              <a:t>Recent</a:t>
            </a:r>
            <a:r>
              <a:rPr lang="et-EE" sz="2000" dirty="0">
                <a:latin typeface="Arial" panose="020B0604020202020204" pitchFamily="34" charset="0"/>
                <a:cs typeface="Arial" panose="020B0604020202020204" pitchFamily="34" charset="0"/>
              </a:rPr>
              <a:t> </a:t>
            </a:r>
            <a:r>
              <a:rPr lang="et-EE" sz="2000" dirty="0" err="1">
                <a:latin typeface="Arial" panose="020B0604020202020204" pitchFamily="34" charset="0"/>
                <a:cs typeface="Arial" panose="020B0604020202020204" pitchFamily="34" charset="0"/>
              </a:rPr>
              <a:t>development</a:t>
            </a:r>
            <a:r>
              <a:rPr lang="et-EE" sz="2000" dirty="0">
                <a:latin typeface="Arial" panose="020B0604020202020204" pitchFamily="34" charset="0"/>
                <a:cs typeface="Arial" panose="020B0604020202020204" pitchFamily="34" charset="0"/>
              </a:rPr>
              <a:t> </a:t>
            </a:r>
            <a:r>
              <a:rPr lang="et-EE" sz="2000" dirty="0" err="1">
                <a:latin typeface="Arial" panose="020B0604020202020204" pitchFamily="34" charset="0"/>
                <a:cs typeface="Arial" panose="020B0604020202020204" pitchFamily="34" charset="0"/>
              </a:rPr>
              <a:t>regarding</a:t>
            </a:r>
            <a:r>
              <a:rPr lang="et-EE" sz="2000" dirty="0">
                <a:latin typeface="Arial" panose="020B0604020202020204" pitchFamily="34" charset="0"/>
                <a:cs typeface="Arial" panose="020B0604020202020204" pitchFamily="34" charset="0"/>
              </a:rPr>
              <a:t> US </a:t>
            </a:r>
            <a:r>
              <a:rPr lang="et-EE" sz="2000" dirty="0" err="1">
                <a:latin typeface="Arial" panose="020B0604020202020204" pitchFamily="34" charset="0"/>
                <a:cs typeface="Arial" panose="020B0604020202020204" pitchFamily="34" charset="0"/>
              </a:rPr>
              <a:t>financing</a:t>
            </a:r>
            <a:r>
              <a:rPr lang="et-EE" sz="2000" dirty="0">
                <a:latin typeface="Arial" panose="020B0604020202020204" pitchFamily="34" charset="0"/>
                <a:cs typeface="Arial" panose="020B0604020202020204" pitchFamily="34" charset="0"/>
              </a:rPr>
              <a:t> </a:t>
            </a:r>
            <a:r>
              <a:rPr lang="et-EE" sz="2000" dirty="0" err="1">
                <a:latin typeface="Arial" panose="020B0604020202020204" pitchFamily="34" charset="0"/>
                <a:cs typeface="Arial" panose="020B0604020202020204" pitchFamily="34" charset="0"/>
              </a:rPr>
              <a:t>has</a:t>
            </a:r>
            <a:r>
              <a:rPr lang="et-EE" sz="2000" dirty="0">
                <a:latin typeface="Arial" panose="020B0604020202020204" pitchFamily="34" charset="0"/>
                <a:cs typeface="Arial" panose="020B0604020202020204" pitchFamily="34" charset="0"/>
              </a:rPr>
              <a:t> </a:t>
            </a:r>
            <a:r>
              <a:rPr lang="et-EE" sz="2000" dirty="0" err="1">
                <a:latin typeface="Arial" panose="020B0604020202020204" pitchFamily="34" charset="0"/>
                <a:cs typeface="Arial" panose="020B0604020202020204" pitchFamily="34" charset="0"/>
              </a:rPr>
              <a:t>been</a:t>
            </a:r>
            <a:r>
              <a:rPr lang="et-EE" sz="2000" dirty="0">
                <a:latin typeface="Arial" panose="020B0604020202020204" pitchFamily="34" charset="0"/>
                <a:cs typeface="Arial" panose="020B0604020202020204" pitchFamily="34" charset="0"/>
              </a:rPr>
              <a:t> Trump </a:t>
            </a:r>
            <a:r>
              <a:rPr lang="et-EE" sz="2000" dirty="0" err="1">
                <a:latin typeface="Arial" panose="020B0604020202020204" pitchFamily="34" charset="0"/>
                <a:cs typeface="Arial" panose="020B0604020202020204" pitchFamily="34" charset="0"/>
              </a:rPr>
              <a:t>suspending</a:t>
            </a:r>
            <a:r>
              <a:rPr lang="et-EE" sz="2000" dirty="0">
                <a:latin typeface="Arial" panose="020B0604020202020204" pitchFamily="34" charset="0"/>
                <a:cs typeface="Arial" panose="020B0604020202020204" pitchFamily="34" charset="0"/>
              </a:rPr>
              <a:t> </a:t>
            </a:r>
            <a:r>
              <a:rPr lang="et-EE" sz="2000" dirty="0" err="1">
                <a:latin typeface="Arial" panose="020B0604020202020204" pitchFamily="34" charset="0"/>
                <a:cs typeface="Arial" panose="020B0604020202020204" pitchFamily="34" charset="0"/>
              </a:rPr>
              <a:t>the</a:t>
            </a:r>
            <a:r>
              <a:rPr lang="et-EE" sz="2000" dirty="0">
                <a:latin typeface="Arial" panose="020B0604020202020204" pitchFamily="34" charset="0"/>
                <a:cs typeface="Arial" panose="020B0604020202020204" pitchFamily="34" charset="0"/>
              </a:rPr>
              <a:t> </a:t>
            </a:r>
            <a:r>
              <a:rPr lang="et-EE" sz="2000" dirty="0" err="1">
                <a:latin typeface="Arial" panose="020B0604020202020204" pitchFamily="34" charset="0"/>
                <a:cs typeface="Arial" panose="020B0604020202020204" pitchFamily="34" charset="0"/>
              </a:rPr>
              <a:t>further</a:t>
            </a:r>
            <a:r>
              <a:rPr lang="et-EE" sz="2000" dirty="0">
                <a:latin typeface="Arial" panose="020B0604020202020204" pitchFamily="34" charset="0"/>
                <a:cs typeface="Arial" panose="020B0604020202020204" pitchFamily="34" charset="0"/>
              </a:rPr>
              <a:t> </a:t>
            </a:r>
            <a:r>
              <a:rPr lang="et-EE" sz="2000" dirty="0" err="1">
                <a:latin typeface="Arial" panose="020B0604020202020204" pitchFamily="34" charset="0"/>
                <a:cs typeface="Arial" panose="020B0604020202020204" pitchFamily="34" charset="0"/>
              </a:rPr>
              <a:t>aid</a:t>
            </a:r>
            <a:r>
              <a:rPr lang="et-EE" sz="2000" dirty="0">
                <a:latin typeface="Arial" panose="020B0604020202020204" pitchFamily="34" charset="0"/>
                <a:cs typeface="Arial" panose="020B0604020202020204" pitchFamily="34" charset="0"/>
              </a:rPr>
              <a:t>. </a:t>
            </a:r>
          </a:p>
          <a:p>
            <a:pPr marL="342900" indent="-342900" algn="just">
              <a:spcBef>
                <a:spcPts val="2000"/>
              </a:spcBef>
              <a:buClr>
                <a:schemeClr val="accent5"/>
              </a:buClr>
              <a:buFont typeface="Wingdings 3" panose="05040102010807070707" pitchFamily="18" charset="2"/>
              <a:buChar char=""/>
            </a:pPr>
            <a:r>
              <a:rPr lang="et-EE" sz="2000" dirty="0">
                <a:latin typeface="Arial" panose="020B0604020202020204" pitchFamily="34" charset="0"/>
                <a:cs typeface="Arial" panose="020B0604020202020204" pitchFamily="34" charset="0"/>
              </a:rPr>
              <a:t>The </a:t>
            </a:r>
            <a:r>
              <a:rPr lang="et-EE" sz="2000" dirty="0" err="1">
                <a:latin typeface="Arial" panose="020B0604020202020204" pitchFamily="34" charset="0"/>
                <a:cs typeface="Arial" panose="020B0604020202020204" pitchFamily="34" charset="0"/>
              </a:rPr>
              <a:t>overall</a:t>
            </a:r>
            <a:r>
              <a:rPr lang="et-EE" sz="2000" dirty="0">
                <a:latin typeface="Arial" panose="020B0604020202020204" pitchFamily="34" charset="0"/>
                <a:cs typeface="Arial" panose="020B0604020202020204" pitchFamily="34" charset="0"/>
              </a:rPr>
              <a:t> </a:t>
            </a:r>
            <a:r>
              <a:rPr lang="et-EE" sz="2000" dirty="0" err="1">
                <a:latin typeface="Arial" panose="020B0604020202020204" pitchFamily="34" charset="0"/>
                <a:cs typeface="Arial" panose="020B0604020202020204" pitchFamily="34" charset="0"/>
              </a:rPr>
              <a:t>total</a:t>
            </a:r>
            <a:r>
              <a:rPr lang="et-EE" sz="2000" dirty="0">
                <a:latin typeface="Arial" panose="020B0604020202020204" pitchFamily="34" charset="0"/>
                <a:cs typeface="Arial" panose="020B0604020202020204" pitchFamily="34" charset="0"/>
              </a:rPr>
              <a:t> </a:t>
            </a:r>
            <a:r>
              <a:rPr lang="et-EE" sz="2000" dirty="0" err="1">
                <a:latin typeface="Arial" panose="020B0604020202020204" pitchFamily="34" charset="0"/>
                <a:cs typeface="Arial" panose="020B0604020202020204" pitchFamily="34" charset="0"/>
              </a:rPr>
              <a:t>foreign</a:t>
            </a:r>
            <a:r>
              <a:rPr lang="et-EE" sz="2000" dirty="0">
                <a:latin typeface="Arial" panose="020B0604020202020204" pitchFamily="34" charset="0"/>
                <a:cs typeface="Arial" panose="020B0604020202020204" pitchFamily="34" charset="0"/>
              </a:rPr>
              <a:t> </a:t>
            </a:r>
            <a:r>
              <a:rPr lang="et-EE" sz="2000" dirty="0" err="1">
                <a:latin typeface="Arial" panose="020B0604020202020204" pitchFamily="34" charset="0"/>
                <a:cs typeface="Arial" panose="020B0604020202020204" pitchFamily="34" charset="0"/>
              </a:rPr>
              <a:t>financing</a:t>
            </a:r>
            <a:r>
              <a:rPr lang="et-EE" sz="2000" dirty="0">
                <a:latin typeface="Arial" panose="020B0604020202020204" pitchFamily="34" charset="0"/>
                <a:cs typeface="Arial" panose="020B0604020202020204" pitchFamily="34" charset="0"/>
              </a:rPr>
              <a:t> as </a:t>
            </a:r>
            <a:r>
              <a:rPr lang="et-EE" sz="2000" dirty="0" err="1">
                <a:latin typeface="Arial" panose="020B0604020202020204" pitchFamily="34" charset="0"/>
                <a:cs typeface="Arial" panose="020B0604020202020204" pitchFamily="34" charset="0"/>
              </a:rPr>
              <a:t>the</a:t>
            </a:r>
            <a:r>
              <a:rPr lang="et-EE" sz="2000" dirty="0">
                <a:latin typeface="Arial" panose="020B0604020202020204" pitchFamily="34" charset="0"/>
                <a:cs typeface="Arial" panose="020B0604020202020204" pitchFamily="34" charset="0"/>
              </a:rPr>
              <a:t> </a:t>
            </a:r>
            <a:r>
              <a:rPr lang="et-EE" sz="2000" dirty="0" err="1">
                <a:latin typeface="Arial" panose="020B0604020202020204" pitchFamily="34" charset="0"/>
                <a:cs typeface="Arial" panose="020B0604020202020204" pitchFamily="34" charset="0"/>
              </a:rPr>
              <a:t>result</a:t>
            </a:r>
            <a:r>
              <a:rPr lang="et-EE" sz="2000" dirty="0">
                <a:latin typeface="Arial" panose="020B0604020202020204" pitchFamily="34" charset="0"/>
                <a:cs typeface="Arial" panose="020B0604020202020204" pitchFamily="34" charset="0"/>
              </a:rPr>
              <a:t> </a:t>
            </a:r>
            <a:r>
              <a:rPr lang="et-EE" sz="2000" dirty="0" err="1">
                <a:latin typeface="Arial" panose="020B0604020202020204" pitchFamily="34" charset="0"/>
                <a:cs typeface="Arial" panose="020B0604020202020204" pitchFamily="34" charset="0"/>
              </a:rPr>
              <a:t>was</a:t>
            </a:r>
            <a:r>
              <a:rPr lang="et-EE" sz="2000" dirty="0">
                <a:latin typeface="Arial" panose="020B0604020202020204" pitchFamily="34" charset="0"/>
                <a:cs typeface="Arial" panose="020B0604020202020204" pitchFamily="34" charset="0"/>
              </a:rPr>
              <a:t> on a </a:t>
            </a:r>
            <a:r>
              <a:rPr lang="et-EE" sz="2000" dirty="0" err="1">
                <a:latin typeface="Arial" panose="020B0604020202020204" pitchFamily="34" charset="0"/>
                <a:cs typeface="Arial" panose="020B0604020202020204" pitchFamily="34" charset="0"/>
              </a:rPr>
              <a:t>stable</a:t>
            </a:r>
            <a:r>
              <a:rPr lang="et-EE" sz="2000" dirty="0">
                <a:latin typeface="Arial" panose="020B0604020202020204" pitchFamily="34" charset="0"/>
                <a:cs typeface="Arial" panose="020B0604020202020204" pitchFamily="34" charset="0"/>
              </a:rPr>
              <a:t> </a:t>
            </a:r>
            <a:r>
              <a:rPr lang="et-EE" sz="2000" dirty="0" err="1">
                <a:latin typeface="Arial" panose="020B0604020202020204" pitchFamily="34" charset="0"/>
                <a:cs typeface="Arial" panose="020B0604020202020204" pitchFamily="34" charset="0"/>
              </a:rPr>
              <a:t>level</a:t>
            </a:r>
            <a:r>
              <a:rPr lang="et-EE" sz="2000" dirty="0">
                <a:latin typeface="Arial" panose="020B0604020202020204" pitchFamily="34" charset="0"/>
                <a:cs typeface="Arial" panose="020B0604020202020204" pitchFamily="34" charset="0"/>
              </a:rPr>
              <a:t> </a:t>
            </a:r>
            <a:r>
              <a:rPr lang="et-EE" sz="2000" dirty="0" err="1">
                <a:latin typeface="Arial" panose="020B0604020202020204" pitchFamily="34" charset="0"/>
                <a:cs typeface="Arial" panose="020B0604020202020204" pitchFamily="34" charset="0"/>
              </a:rPr>
              <a:t>compared</a:t>
            </a:r>
            <a:r>
              <a:rPr lang="et-EE" sz="2000" dirty="0">
                <a:latin typeface="Arial" panose="020B0604020202020204" pitchFamily="34" charset="0"/>
                <a:cs typeface="Arial" panose="020B0604020202020204" pitchFamily="34" charset="0"/>
              </a:rPr>
              <a:t> </a:t>
            </a:r>
            <a:r>
              <a:rPr lang="et-EE" sz="2000" dirty="0" err="1">
                <a:latin typeface="Arial" panose="020B0604020202020204" pitchFamily="34" charset="0"/>
                <a:cs typeface="Arial" panose="020B0604020202020204" pitchFamily="34" charset="0"/>
              </a:rPr>
              <a:t>to</a:t>
            </a:r>
            <a:r>
              <a:rPr lang="et-EE" sz="2000" dirty="0">
                <a:latin typeface="Arial" panose="020B0604020202020204" pitchFamily="34" charset="0"/>
                <a:cs typeface="Arial" panose="020B0604020202020204" pitchFamily="34" charset="0"/>
              </a:rPr>
              <a:t> </a:t>
            </a:r>
            <a:r>
              <a:rPr lang="et-EE" sz="2000" dirty="0" err="1">
                <a:latin typeface="Arial" panose="020B0604020202020204" pitchFamily="34" charset="0"/>
                <a:cs typeface="Arial" panose="020B0604020202020204" pitchFamily="34" charset="0"/>
              </a:rPr>
              <a:t>the</a:t>
            </a:r>
            <a:r>
              <a:rPr lang="et-EE" sz="2000" dirty="0">
                <a:latin typeface="Arial" panose="020B0604020202020204" pitchFamily="34" charset="0"/>
                <a:cs typeface="Arial" panose="020B0604020202020204" pitchFamily="34" charset="0"/>
              </a:rPr>
              <a:t> last </a:t>
            </a:r>
            <a:r>
              <a:rPr lang="et-EE" sz="2000" dirty="0" err="1">
                <a:latin typeface="Arial" panose="020B0604020202020204" pitchFamily="34" charset="0"/>
                <a:cs typeface="Arial" panose="020B0604020202020204" pitchFamily="34" charset="0"/>
              </a:rPr>
              <a:t>year</a:t>
            </a:r>
            <a:r>
              <a:rPr lang="et-EE" sz="2000" dirty="0">
                <a:latin typeface="Arial" panose="020B0604020202020204" pitchFamily="34" charset="0"/>
                <a:cs typeface="Arial" panose="020B0604020202020204" pitchFamily="34" charset="0"/>
              </a:rPr>
              <a:t> – </a:t>
            </a:r>
            <a:r>
              <a:rPr lang="et-EE" sz="2000" dirty="0" err="1">
                <a:latin typeface="Arial" panose="020B0604020202020204" pitchFamily="34" charset="0"/>
                <a:cs typeface="Arial" panose="020B0604020202020204" pitchFamily="34" charset="0"/>
              </a:rPr>
              <a:t>without</a:t>
            </a:r>
            <a:r>
              <a:rPr lang="et-EE" sz="2000" dirty="0">
                <a:latin typeface="Arial" panose="020B0604020202020204" pitchFamily="34" charset="0"/>
                <a:cs typeface="Arial" panose="020B0604020202020204" pitchFamily="34" charset="0"/>
              </a:rPr>
              <a:t> </a:t>
            </a:r>
            <a:r>
              <a:rPr lang="et-EE" sz="2000" dirty="0" err="1">
                <a:latin typeface="Arial" panose="020B0604020202020204" pitchFamily="34" charset="0"/>
                <a:cs typeface="Arial" panose="020B0604020202020204" pitchFamily="34" charset="0"/>
              </a:rPr>
              <a:t>the</a:t>
            </a:r>
            <a:r>
              <a:rPr lang="et-EE" sz="2000" dirty="0">
                <a:latin typeface="Arial" panose="020B0604020202020204" pitchFamily="34" charset="0"/>
                <a:cs typeface="Arial" panose="020B0604020202020204" pitchFamily="34" charset="0"/>
              </a:rPr>
              <a:t> </a:t>
            </a:r>
            <a:r>
              <a:rPr lang="et-EE" sz="2000" dirty="0" err="1">
                <a:latin typeface="Arial" panose="020B0604020202020204" pitchFamily="34" charset="0"/>
                <a:cs typeface="Arial" panose="020B0604020202020204" pitchFamily="34" charset="0"/>
              </a:rPr>
              <a:t>domestic</a:t>
            </a:r>
            <a:r>
              <a:rPr lang="et-EE" sz="2000" dirty="0">
                <a:latin typeface="Arial" panose="020B0604020202020204" pitchFamily="34" charset="0"/>
                <a:cs typeface="Arial" panose="020B0604020202020204" pitchFamily="34" charset="0"/>
              </a:rPr>
              <a:t> </a:t>
            </a:r>
            <a:r>
              <a:rPr lang="et-EE" sz="2000" dirty="0" err="1">
                <a:latin typeface="Arial" panose="020B0604020202020204" pitchFamily="34" charset="0"/>
                <a:cs typeface="Arial" panose="020B0604020202020204" pitchFamily="34" charset="0"/>
              </a:rPr>
              <a:t>bonds</a:t>
            </a:r>
            <a:r>
              <a:rPr lang="et-EE" sz="2000" dirty="0">
                <a:latin typeface="Arial" panose="020B0604020202020204" pitchFamily="34" charset="0"/>
                <a:cs typeface="Arial" panose="020B0604020202020204" pitchFamily="34" charset="0"/>
              </a:rPr>
              <a:t>, </a:t>
            </a:r>
            <a:r>
              <a:rPr lang="et-EE" sz="2000" dirty="0" err="1">
                <a:latin typeface="Arial" panose="020B0604020202020204" pitchFamily="34" charset="0"/>
                <a:cs typeface="Arial" panose="020B0604020202020204" pitchFamily="34" charset="0"/>
              </a:rPr>
              <a:t>there</a:t>
            </a:r>
            <a:r>
              <a:rPr lang="et-EE" sz="2000" dirty="0">
                <a:latin typeface="Arial" panose="020B0604020202020204" pitchFamily="34" charset="0"/>
                <a:cs typeface="Arial" panose="020B0604020202020204" pitchFamily="34" charset="0"/>
              </a:rPr>
              <a:t> </a:t>
            </a:r>
            <a:r>
              <a:rPr lang="et-EE" sz="2000" dirty="0" err="1">
                <a:latin typeface="Arial" panose="020B0604020202020204" pitchFamily="34" charset="0"/>
                <a:cs typeface="Arial" panose="020B0604020202020204" pitchFamily="34" charset="0"/>
              </a:rPr>
              <a:t>was</a:t>
            </a:r>
            <a:r>
              <a:rPr lang="et-EE" sz="2000" dirty="0">
                <a:latin typeface="Arial" panose="020B0604020202020204" pitchFamily="34" charset="0"/>
                <a:cs typeface="Arial" panose="020B0604020202020204" pitchFamily="34" charset="0"/>
              </a:rPr>
              <a:t> a -2% </a:t>
            </a:r>
            <a:r>
              <a:rPr lang="et-EE" sz="2000" dirty="0" err="1">
                <a:latin typeface="Arial" panose="020B0604020202020204" pitchFamily="34" charset="0"/>
                <a:cs typeface="Arial" panose="020B0604020202020204" pitchFamily="34" charset="0"/>
              </a:rPr>
              <a:t>decrease</a:t>
            </a:r>
            <a:r>
              <a:rPr lang="et-EE" sz="2000" dirty="0">
                <a:latin typeface="Arial" panose="020B0604020202020204" pitchFamily="34" charset="0"/>
                <a:cs typeface="Arial" panose="020B0604020202020204" pitchFamily="34" charset="0"/>
              </a:rPr>
              <a:t> in </a:t>
            </a:r>
            <a:r>
              <a:rPr lang="et-EE" sz="2000" dirty="0" err="1">
                <a:latin typeface="Arial" panose="020B0604020202020204" pitchFamily="34" charset="0"/>
                <a:cs typeface="Arial" panose="020B0604020202020204" pitchFamily="34" charset="0"/>
              </a:rPr>
              <a:t>total</a:t>
            </a:r>
            <a:r>
              <a:rPr lang="et-EE" sz="2000" dirty="0">
                <a:latin typeface="Arial" panose="020B0604020202020204" pitchFamily="34" charset="0"/>
                <a:cs typeface="Arial" panose="020B0604020202020204" pitchFamily="34" charset="0"/>
              </a:rPr>
              <a:t> </a:t>
            </a:r>
            <a:r>
              <a:rPr lang="et-EE" sz="2000" dirty="0" err="1">
                <a:latin typeface="Arial" panose="020B0604020202020204" pitchFamily="34" charset="0"/>
                <a:cs typeface="Arial" panose="020B0604020202020204" pitchFamily="34" charset="0"/>
              </a:rPr>
              <a:t>financing</a:t>
            </a:r>
            <a:r>
              <a:rPr lang="et-EE" sz="2000" dirty="0">
                <a:latin typeface="Arial" panose="020B0604020202020204" pitchFamily="34" charset="0"/>
                <a:cs typeface="Arial" panose="020B0604020202020204" pitchFamily="34" charset="0"/>
              </a:rPr>
              <a:t>. </a:t>
            </a:r>
            <a:r>
              <a:rPr lang="et-EE" sz="2000" dirty="0" err="1">
                <a:latin typeface="Arial" panose="020B0604020202020204" pitchFamily="34" charset="0"/>
                <a:cs typeface="Arial" panose="020B0604020202020204" pitchFamily="34" charset="0"/>
              </a:rPr>
              <a:t>Together</a:t>
            </a:r>
            <a:r>
              <a:rPr lang="et-EE" sz="2000" dirty="0">
                <a:latin typeface="Arial" panose="020B0604020202020204" pitchFamily="34" charset="0"/>
                <a:cs typeface="Arial" panose="020B0604020202020204" pitchFamily="34" charset="0"/>
              </a:rPr>
              <a:t> </a:t>
            </a:r>
            <a:r>
              <a:rPr lang="et-EE" sz="2000" dirty="0" err="1">
                <a:latin typeface="Arial" panose="020B0604020202020204" pitchFamily="34" charset="0"/>
                <a:cs typeface="Arial" panose="020B0604020202020204" pitchFamily="34" charset="0"/>
              </a:rPr>
              <a:t>with</a:t>
            </a:r>
            <a:r>
              <a:rPr lang="et-EE" sz="2000" dirty="0">
                <a:latin typeface="Arial" panose="020B0604020202020204" pitchFamily="34" charset="0"/>
                <a:cs typeface="Arial" panose="020B0604020202020204" pitchFamily="34" charset="0"/>
              </a:rPr>
              <a:t> </a:t>
            </a:r>
            <a:r>
              <a:rPr lang="et-EE" sz="2000" dirty="0" err="1">
                <a:latin typeface="Arial" panose="020B0604020202020204" pitchFamily="34" charset="0"/>
                <a:cs typeface="Arial" panose="020B0604020202020204" pitchFamily="34" charset="0"/>
              </a:rPr>
              <a:t>the</a:t>
            </a:r>
            <a:r>
              <a:rPr lang="et-EE" sz="2000" dirty="0">
                <a:latin typeface="Arial" panose="020B0604020202020204" pitchFamily="34" charset="0"/>
                <a:cs typeface="Arial" panose="020B0604020202020204" pitchFamily="34" charset="0"/>
              </a:rPr>
              <a:t> </a:t>
            </a:r>
            <a:r>
              <a:rPr lang="et-EE" sz="2000" dirty="0" err="1">
                <a:latin typeface="Arial" panose="020B0604020202020204" pitchFamily="34" charset="0"/>
                <a:cs typeface="Arial" panose="020B0604020202020204" pitchFamily="34" charset="0"/>
              </a:rPr>
              <a:t>domestic</a:t>
            </a:r>
            <a:r>
              <a:rPr lang="et-EE" sz="2000" dirty="0">
                <a:latin typeface="Arial" panose="020B0604020202020204" pitchFamily="34" charset="0"/>
                <a:cs typeface="Arial" panose="020B0604020202020204" pitchFamily="34" charset="0"/>
              </a:rPr>
              <a:t> </a:t>
            </a:r>
            <a:r>
              <a:rPr lang="et-EE" sz="2000" dirty="0" err="1">
                <a:latin typeface="Arial" panose="020B0604020202020204" pitchFamily="34" charset="0"/>
                <a:cs typeface="Arial" panose="020B0604020202020204" pitchFamily="34" charset="0"/>
              </a:rPr>
              <a:t>bonds</a:t>
            </a:r>
            <a:r>
              <a:rPr lang="et-EE" sz="2000" dirty="0">
                <a:latin typeface="Arial" panose="020B0604020202020204" pitchFamily="34" charset="0"/>
                <a:cs typeface="Arial" panose="020B0604020202020204" pitchFamily="34" charset="0"/>
              </a:rPr>
              <a:t>, </a:t>
            </a:r>
            <a:r>
              <a:rPr lang="et-EE" sz="2000" dirty="0" err="1">
                <a:latin typeface="Arial" panose="020B0604020202020204" pitchFamily="34" charset="0"/>
                <a:cs typeface="Arial" panose="020B0604020202020204" pitchFamily="34" charset="0"/>
              </a:rPr>
              <a:t>however</a:t>
            </a:r>
            <a:r>
              <a:rPr lang="et-EE" sz="2000" dirty="0">
                <a:latin typeface="Arial" panose="020B0604020202020204" pitchFamily="34" charset="0"/>
                <a:cs typeface="Arial" panose="020B0604020202020204" pitchFamily="34" charset="0"/>
              </a:rPr>
              <a:t>, </a:t>
            </a:r>
            <a:r>
              <a:rPr lang="et-EE" sz="2000" dirty="0" err="1">
                <a:latin typeface="Arial" panose="020B0604020202020204" pitchFamily="34" charset="0"/>
                <a:cs typeface="Arial" panose="020B0604020202020204" pitchFamily="34" charset="0"/>
              </a:rPr>
              <a:t>the</a:t>
            </a:r>
            <a:r>
              <a:rPr lang="et-EE" sz="2000" dirty="0">
                <a:latin typeface="Arial" panose="020B0604020202020204" pitchFamily="34" charset="0"/>
                <a:cs typeface="Arial" panose="020B0604020202020204" pitchFamily="34" charset="0"/>
              </a:rPr>
              <a:t> </a:t>
            </a:r>
            <a:r>
              <a:rPr lang="et-EE" sz="2000" dirty="0" err="1">
                <a:latin typeface="Arial" panose="020B0604020202020204" pitchFamily="34" charset="0"/>
                <a:cs typeface="Arial" panose="020B0604020202020204" pitchFamily="34" charset="0"/>
              </a:rPr>
              <a:t>total</a:t>
            </a:r>
            <a:r>
              <a:rPr lang="et-EE" sz="2000" dirty="0">
                <a:latin typeface="Arial" panose="020B0604020202020204" pitchFamily="34" charset="0"/>
                <a:cs typeface="Arial" panose="020B0604020202020204" pitchFamily="34" charset="0"/>
              </a:rPr>
              <a:t> </a:t>
            </a:r>
            <a:r>
              <a:rPr lang="et-EE" sz="2000" dirty="0" err="1">
                <a:latin typeface="Arial" panose="020B0604020202020204" pitchFamily="34" charset="0"/>
                <a:cs typeface="Arial" panose="020B0604020202020204" pitchFamily="34" charset="0"/>
              </a:rPr>
              <a:t>financing</a:t>
            </a:r>
            <a:r>
              <a:rPr lang="et-EE" sz="2000" dirty="0">
                <a:latin typeface="Arial" panose="020B0604020202020204" pitchFamily="34" charset="0"/>
                <a:cs typeface="Arial" panose="020B0604020202020204" pitchFamily="34" charset="0"/>
              </a:rPr>
              <a:t> </a:t>
            </a:r>
            <a:r>
              <a:rPr lang="et-EE" sz="2000" dirty="0" err="1">
                <a:latin typeface="Arial" panose="020B0604020202020204" pitchFamily="34" charset="0"/>
                <a:cs typeface="Arial" panose="020B0604020202020204" pitchFamily="34" charset="0"/>
              </a:rPr>
              <a:t>increased</a:t>
            </a:r>
            <a:r>
              <a:rPr lang="et-EE" sz="2000" dirty="0">
                <a:latin typeface="Arial" panose="020B0604020202020204" pitchFamily="34" charset="0"/>
                <a:cs typeface="Arial" panose="020B0604020202020204" pitchFamily="34" charset="0"/>
              </a:rPr>
              <a:t> by +35%.</a:t>
            </a:r>
            <a:endParaRPr lang="en-GB" sz="2000" b="0" i="0" dirty="0">
              <a:effectLst/>
              <a:latin typeface="Arial" panose="020B0604020202020204" pitchFamily="34" charset="0"/>
              <a:cs typeface="Arial" panose="020B0604020202020204" pitchFamily="34" charset="0"/>
            </a:endParaRPr>
          </a:p>
        </p:txBody>
      </p:sp>
      <p:sp>
        <p:nvSpPr>
          <p:cNvPr id="6" name="Text Placeholder 2">
            <a:extLst>
              <a:ext uri="{FF2B5EF4-FFF2-40B4-BE49-F238E27FC236}">
                <a16:creationId xmlns:a16="http://schemas.microsoft.com/office/drawing/2014/main" id="{058B18D7-09AC-BBAB-BD0F-0B67F90CC6D2}"/>
              </a:ext>
            </a:extLst>
          </p:cNvPr>
          <p:cNvSpPr txBox="1">
            <a:spLocks/>
          </p:cNvSpPr>
          <p:nvPr/>
        </p:nvSpPr>
        <p:spPr>
          <a:xfrm>
            <a:off x="12582390" y="2843005"/>
            <a:ext cx="10980357" cy="10577214"/>
          </a:xfrm>
          <a:prstGeom prst="rect">
            <a:avLst/>
          </a:prstGeom>
          <a:noFill/>
        </p:spPr>
        <p:txBody>
          <a:bodyPr vert="horz" wrap="square" lIns="91440" tIns="45720" rIns="91440" bIns="45720" rtlCol="0">
            <a:spAutoFit/>
          </a:bodyPr>
          <a:lstStyle>
            <a:lvl1pPr marL="685629" indent="-685629" algn="l" defTabSz="914171" rtl="0" eaLnBrk="1" latinLnBrk="0" hangingPunct="1">
              <a:spcBef>
                <a:spcPts val="2000"/>
              </a:spcBef>
              <a:spcAft>
                <a:spcPts val="0"/>
              </a:spcAft>
              <a:buClr>
                <a:schemeClr val="accent1"/>
              </a:buClr>
              <a:buSzPct val="80000"/>
              <a:buFont typeface="Wingdings 3" charset="2"/>
              <a:buChar char=""/>
              <a:defRPr sz="3599" kern="1200">
                <a:solidFill>
                  <a:schemeClr val="accent5"/>
                </a:solidFill>
                <a:latin typeface="Arial" panose="020B0604020202020204" pitchFamily="34" charset="0"/>
                <a:ea typeface="+mn-ea"/>
                <a:cs typeface="Arial" panose="020B0604020202020204" pitchFamily="34" charset="0"/>
              </a:defRPr>
            </a:lvl1pPr>
            <a:lvl2pPr marL="1485529" indent="-571357" algn="l" defTabSz="914171" rtl="0" eaLnBrk="1" latinLnBrk="0" hangingPunct="1">
              <a:spcBef>
                <a:spcPts val="2000"/>
              </a:spcBef>
              <a:spcAft>
                <a:spcPts val="0"/>
              </a:spcAft>
              <a:buClr>
                <a:schemeClr val="accent1"/>
              </a:buClr>
              <a:buSzPct val="80000"/>
              <a:buFont typeface="Wingdings 3" charset="2"/>
              <a:buChar char=""/>
              <a:defRPr sz="3199" kern="1200">
                <a:solidFill>
                  <a:schemeClr val="accent5"/>
                </a:solidFill>
                <a:latin typeface="Arial" panose="020B0604020202020204" pitchFamily="34" charset="0"/>
                <a:ea typeface="+mn-ea"/>
                <a:cs typeface="Arial" panose="020B0604020202020204" pitchFamily="34" charset="0"/>
              </a:defRPr>
            </a:lvl2pPr>
            <a:lvl3pPr marL="2285429" indent="-457086" algn="l" defTabSz="914171" rtl="0" eaLnBrk="1" latinLnBrk="0" hangingPunct="1">
              <a:spcBef>
                <a:spcPts val="2000"/>
              </a:spcBef>
              <a:spcAft>
                <a:spcPts val="0"/>
              </a:spcAft>
              <a:buClr>
                <a:schemeClr val="accent1"/>
              </a:buClr>
              <a:buSzPct val="80000"/>
              <a:buFont typeface="Wingdings 3" charset="2"/>
              <a:buChar char=""/>
              <a:defRPr sz="2799" kern="1200">
                <a:solidFill>
                  <a:schemeClr val="accent5"/>
                </a:solidFill>
                <a:latin typeface="Arial" panose="020B0604020202020204" pitchFamily="34" charset="0"/>
                <a:ea typeface="+mn-ea"/>
                <a:cs typeface="Arial" panose="020B0604020202020204" pitchFamily="34" charset="0"/>
              </a:defRPr>
            </a:lvl3pPr>
            <a:lvl4pPr marL="3199600"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accent5"/>
                </a:solidFill>
                <a:latin typeface="Arial" panose="020B0604020202020204" pitchFamily="34" charset="0"/>
                <a:ea typeface="+mn-ea"/>
                <a:cs typeface="Arial" panose="020B0604020202020204" pitchFamily="34" charset="0"/>
              </a:defRPr>
            </a:lvl4pPr>
            <a:lvl5pPr marL="4113771"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accent5"/>
                </a:solidFill>
                <a:latin typeface="Arial" panose="020B0604020202020204" pitchFamily="34" charset="0"/>
                <a:ea typeface="+mn-ea"/>
                <a:cs typeface="Arial" panose="020B0604020202020204" pitchFamily="34" charset="0"/>
              </a:defRPr>
            </a:lvl5pPr>
            <a:lvl6pPr marL="5027943"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6pPr>
            <a:lvl7pPr marL="5942114"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7pPr>
            <a:lvl8pPr marL="6856286"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8pPr>
            <a:lvl9pPr marL="7770457"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9pPr>
          </a:lstStyle>
          <a:p>
            <a:pPr marL="0" indent="0">
              <a:buFont typeface="Wingdings 3" charset="2"/>
              <a:buNone/>
            </a:pPr>
            <a:r>
              <a:rPr lang="en-GB" sz="2800" dirty="0"/>
              <a:t>In 2025, following the suspension of US aid to Ukraine, European Union (EU) countries and allies have announced significant new commitments to support Ukraine across </a:t>
            </a:r>
            <a:r>
              <a:rPr lang="en-GB" sz="2800" dirty="0" err="1"/>
              <a:t>defense</a:t>
            </a:r>
            <a:r>
              <a:rPr lang="en-GB" sz="2800" dirty="0"/>
              <a:t>, financial, and humanitarian sectors.</a:t>
            </a:r>
          </a:p>
          <a:p>
            <a:pPr marL="45771" indent="0">
              <a:buFont typeface="Wingdings 3" charset="2"/>
              <a:buNone/>
            </a:pPr>
            <a:r>
              <a:rPr lang="en-GB" sz="2800" b="1" dirty="0"/>
              <a:t>EU </a:t>
            </a:r>
            <a:r>
              <a:rPr lang="en-GB" sz="2800" b="1" dirty="0" err="1"/>
              <a:t>Defense</a:t>
            </a:r>
            <a:r>
              <a:rPr lang="en-GB" sz="2800" b="1" dirty="0"/>
              <a:t> Initiative: </a:t>
            </a:r>
            <a:r>
              <a:rPr lang="en-GB" sz="2800" b="1" dirty="0" err="1"/>
              <a:t>ReArm</a:t>
            </a:r>
            <a:r>
              <a:rPr lang="en-GB" sz="2800" b="1" dirty="0"/>
              <a:t> Europe:</a:t>
            </a:r>
            <a:endParaRPr lang="en-GB" sz="2800" dirty="0"/>
          </a:p>
          <a:p>
            <a:pPr marL="457200" lvl="1" indent="0">
              <a:buFont typeface="Wingdings 3" charset="2"/>
              <a:buNone/>
            </a:pPr>
            <a:r>
              <a:rPr lang="en-GB" sz="2000" dirty="0"/>
              <a:t>On March 4, 2025, European Commission President Ursula von der Leyen unveiled the "</a:t>
            </a:r>
            <a:r>
              <a:rPr lang="en-GB" sz="2000" dirty="0" err="1"/>
              <a:t>ReArm</a:t>
            </a:r>
            <a:r>
              <a:rPr lang="en-GB" sz="2000" dirty="0"/>
              <a:t> Europe" plan, aiming to mobilize up to </a:t>
            </a:r>
            <a:r>
              <a:rPr lang="en-GB" sz="2000" b="1" dirty="0"/>
              <a:t>€800 billion</a:t>
            </a:r>
            <a:r>
              <a:rPr lang="en-GB" sz="2000" dirty="0"/>
              <a:t> to bolster Europe's </a:t>
            </a:r>
            <a:r>
              <a:rPr lang="en-GB" sz="2000" dirty="0" err="1"/>
              <a:t>defense</a:t>
            </a:r>
            <a:r>
              <a:rPr lang="en-GB" sz="2000" dirty="0"/>
              <a:t> capabilities. This comprehensive strategy includes €150 billion in loans for joint procurement of </a:t>
            </a:r>
            <a:r>
              <a:rPr lang="en-GB" sz="2000" dirty="0" err="1"/>
              <a:t>defense</a:t>
            </a:r>
            <a:r>
              <a:rPr lang="en-GB" sz="2000" dirty="0"/>
              <a:t> equipment, alongside measures to enhance fiscal flexibility and private investment in the </a:t>
            </a:r>
            <a:r>
              <a:rPr lang="en-GB" sz="2000" dirty="0" err="1"/>
              <a:t>defense</a:t>
            </a:r>
            <a:r>
              <a:rPr lang="en-GB" sz="2000" dirty="0"/>
              <a:t> sector. The initiative addresses the urgent need to strengthen European </a:t>
            </a:r>
            <a:r>
              <a:rPr lang="en-GB" sz="2000" dirty="0" err="1"/>
              <a:t>defense</a:t>
            </a:r>
            <a:r>
              <a:rPr lang="en-GB" sz="2000" dirty="0"/>
              <a:t> in light of reduced US support for Ukraine.</a:t>
            </a:r>
            <a:endParaRPr lang="en-GB" sz="2400" dirty="0"/>
          </a:p>
          <a:p>
            <a:pPr marL="45771" indent="0">
              <a:buFont typeface="Wingdings 3" charset="2"/>
              <a:buNone/>
            </a:pPr>
            <a:r>
              <a:rPr lang="en-GB" sz="2800" b="1" dirty="0"/>
              <a:t>Individual Country Commitments:</a:t>
            </a:r>
            <a:endParaRPr lang="en-GB" sz="2800" dirty="0"/>
          </a:p>
          <a:p>
            <a:pPr marL="457200" lvl="1" indent="0">
              <a:buFont typeface="Wingdings 3" charset="2"/>
              <a:buNone/>
            </a:pPr>
            <a:r>
              <a:rPr lang="en-GB" sz="2000" b="1" dirty="0"/>
              <a:t>Norway:</a:t>
            </a:r>
            <a:r>
              <a:rPr lang="en-GB" sz="2000" dirty="0"/>
              <a:t> In response to pressures to increase support for Ukraine, Norway announced plans to double its aid, pledging an additional $8.1 billion. Discussions are ongoing about utilizing the nation's $1.8 trillion sovereign wealth fund to further support these efforts.</a:t>
            </a:r>
            <a:endParaRPr lang="et-EE" sz="2000" dirty="0"/>
          </a:p>
          <a:p>
            <a:pPr marL="457200" lvl="1" indent="0">
              <a:buFont typeface="Wingdings 3" charset="2"/>
              <a:buNone/>
            </a:pPr>
            <a:r>
              <a:rPr lang="en-GB" sz="2000" b="1" dirty="0"/>
              <a:t>United Kingdom:</a:t>
            </a:r>
            <a:r>
              <a:rPr lang="en-GB" sz="2000" dirty="0"/>
              <a:t> At the 2025 London Summit on Ukraine, Prime Minister Keir Starmer committed £1.6 billion ($2 billion) in export financing to procure over 5,000 air </a:t>
            </a:r>
            <a:r>
              <a:rPr lang="en-GB" sz="2000" dirty="0" err="1"/>
              <a:t>defense</a:t>
            </a:r>
            <a:r>
              <a:rPr lang="en-GB" sz="2000" dirty="0"/>
              <a:t> missiles for Ukraine. This is in addition to a previously announced £2.2 billion loan for military aid, funded by frozen Russian assets.</a:t>
            </a:r>
            <a:endParaRPr lang="et-EE" sz="2000" dirty="0"/>
          </a:p>
          <a:p>
            <a:pPr marL="457200" lvl="1" indent="0">
              <a:buFont typeface="Wingdings 3" charset="2"/>
              <a:buNone/>
            </a:pPr>
            <a:r>
              <a:rPr lang="en-GB" sz="2000" b="1" dirty="0"/>
              <a:t>Germany:</a:t>
            </a:r>
            <a:r>
              <a:rPr lang="en-GB" sz="2000" dirty="0"/>
              <a:t> Germany has indicated plans to enhance its </a:t>
            </a:r>
            <a:r>
              <a:rPr lang="en-GB" sz="2000" dirty="0" err="1"/>
              <a:t>defense</a:t>
            </a:r>
            <a:r>
              <a:rPr lang="en-GB" sz="2000" dirty="0"/>
              <a:t> spending, aligning with broader EU efforts to increase military capabilities. Specific figures are yet to be detailed, but the commitment underscores Germany's role in the collective European </a:t>
            </a:r>
            <a:r>
              <a:rPr lang="en-GB" sz="2000" dirty="0" err="1"/>
              <a:t>defense</a:t>
            </a:r>
            <a:r>
              <a:rPr lang="en-GB" sz="2000" dirty="0"/>
              <a:t> strategy.</a:t>
            </a:r>
            <a:endParaRPr lang="et-EE" sz="2000" dirty="0"/>
          </a:p>
          <a:p>
            <a:pPr marL="457200" lvl="1" indent="0">
              <a:buFont typeface="Wingdings 3" charset="2"/>
              <a:buNone/>
            </a:pPr>
            <a:r>
              <a:rPr lang="en-GB" sz="2000" b="1" dirty="0"/>
              <a:t>France:</a:t>
            </a:r>
            <a:r>
              <a:rPr lang="en-GB" sz="2000" dirty="0"/>
              <a:t> France has proposed extending its nuclear deterrent to cover EU allies, reflecting a significant shift in </a:t>
            </a:r>
            <a:r>
              <a:rPr lang="en-GB" sz="2000" dirty="0" err="1"/>
              <a:t>defense</a:t>
            </a:r>
            <a:r>
              <a:rPr lang="en-GB" sz="2000" dirty="0"/>
              <a:t> policy aimed at strengthening collective security within Europe.</a:t>
            </a:r>
          </a:p>
        </p:txBody>
      </p:sp>
    </p:spTree>
    <p:extLst>
      <p:ext uri="{BB962C8B-B14F-4D97-AF65-F5344CB8AC3E}">
        <p14:creationId xmlns:p14="http://schemas.microsoft.com/office/powerpoint/2010/main" val="728808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45675CB5-607C-4AAD-8C3C-12286A08C701}"/>
              </a:ext>
            </a:extLst>
          </p:cNvPr>
          <p:cNvGraphicFramePr>
            <a:graphicFrameLocks noChangeAspect="1"/>
          </p:cNvGraphicFramePr>
          <p:nvPr>
            <p:custDataLst>
              <p:tags r:id="rId1"/>
            </p:custDataLst>
            <p:extLst>
              <p:ext uri="{D42A27DB-BD31-4B8C-83A1-F6EECF244321}">
                <p14:modId xmlns:p14="http://schemas.microsoft.com/office/powerpoint/2010/main" val="17258936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21" imgW="306" imgH="306" progId="TCLayout.ActiveDocument.1">
                  <p:embed/>
                </p:oleObj>
              </mc:Choice>
              <mc:Fallback>
                <p:oleObj name="think-cell Slide" r:id="rId121" imgW="306" imgH="306" progId="TCLayout.ActiveDocument.1">
                  <p:embed/>
                  <p:pic>
                    <p:nvPicPr>
                      <p:cNvPr id="4" name="think-cell data - do not delete" hidden="1">
                        <a:extLst>
                          <a:ext uri="{FF2B5EF4-FFF2-40B4-BE49-F238E27FC236}">
                            <a16:creationId xmlns:a16="http://schemas.microsoft.com/office/drawing/2014/main" id="{45675CB5-607C-4AAD-8C3C-12286A08C701}"/>
                          </a:ext>
                        </a:extLst>
                      </p:cNvPr>
                      <p:cNvPicPr/>
                      <p:nvPr/>
                    </p:nvPicPr>
                    <p:blipFill>
                      <a:blip r:embed="rId122"/>
                      <a:stretch>
                        <a:fillRect/>
                      </a:stretch>
                    </p:blipFill>
                    <p:spPr>
                      <a:xfrm>
                        <a:off x="1588" y="1588"/>
                        <a:ext cx="1588" cy="1588"/>
                      </a:xfrm>
                      <a:prstGeom prst="rect">
                        <a:avLst/>
                      </a:prstGeom>
                    </p:spPr>
                  </p:pic>
                </p:oleObj>
              </mc:Fallback>
            </mc:AlternateContent>
          </a:graphicData>
        </a:graphic>
      </p:graphicFrame>
      <p:sp>
        <p:nvSpPr>
          <p:cNvPr id="5" name="Title 1">
            <a:extLst>
              <a:ext uri="{FF2B5EF4-FFF2-40B4-BE49-F238E27FC236}">
                <a16:creationId xmlns:a16="http://schemas.microsoft.com/office/drawing/2014/main" id="{32CFEE0E-E51A-4EB2-887B-F9C49D478655}"/>
              </a:ext>
            </a:extLst>
          </p:cNvPr>
          <p:cNvSpPr>
            <a:spLocks noGrp="1"/>
          </p:cNvSpPr>
          <p:nvPr>
            <p:ph type="title"/>
          </p:nvPr>
        </p:nvSpPr>
        <p:spPr>
          <a:xfrm>
            <a:off x="640800" y="532800"/>
            <a:ext cx="17558300" cy="2641600"/>
          </a:xfrm>
        </p:spPr>
        <p:txBody>
          <a:bodyPr vert="horz">
            <a:normAutofit/>
          </a:bodyPr>
          <a:lstStyle/>
          <a:p>
            <a:r>
              <a:rPr lang="et-EE" sz="4400" dirty="0" err="1"/>
              <a:t>Inflation</a:t>
            </a:r>
            <a:r>
              <a:rPr lang="et-EE" sz="4400" dirty="0"/>
              <a:t> </a:t>
            </a:r>
            <a:r>
              <a:rPr lang="et-EE" sz="4400" dirty="0" err="1"/>
              <a:t>initially</a:t>
            </a:r>
            <a:r>
              <a:rPr lang="et-EE" sz="4400" dirty="0"/>
              <a:t> </a:t>
            </a:r>
            <a:r>
              <a:rPr lang="et-EE" sz="4400" dirty="0" err="1"/>
              <a:t>slowed</a:t>
            </a:r>
            <a:r>
              <a:rPr lang="et-EE" sz="4400" dirty="0"/>
              <a:t> </a:t>
            </a:r>
            <a:r>
              <a:rPr lang="et-EE" sz="4400" dirty="0" err="1"/>
              <a:t>down</a:t>
            </a:r>
            <a:r>
              <a:rPr lang="et-EE" sz="4400" dirty="0"/>
              <a:t> </a:t>
            </a:r>
            <a:r>
              <a:rPr lang="et-EE" sz="4400" dirty="0" err="1"/>
              <a:t>from</a:t>
            </a:r>
            <a:r>
              <a:rPr lang="et-EE" sz="4400" dirty="0"/>
              <a:t> 2023 </a:t>
            </a:r>
            <a:r>
              <a:rPr lang="et-EE" sz="4400" dirty="0" err="1"/>
              <a:t>peak</a:t>
            </a:r>
            <a:r>
              <a:rPr lang="et-EE" sz="4400" dirty="0"/>
              <a:t> </a:t>
            </a:r>
            <a:r>
              <a:rPr lang="et-EE" sz="4400" dirty="0" err="1"/>
              <a:t>levels</a:t>
            </a:r>
            <a:r>
              <a:rPr lang="et-EE" sz="4400" dirty="0"/>
              <a:t> </a:t>
            </a:r>
            <a:r>
              <a:rPr lang="et-EE" sz="4400" dirty="0" err="1"/>
              <a:t>but</a:t>
            </a:r>
            <a:r>
              <a:rPr lang="et-EE" sz="4400" dirty="0"/>
              <a:t> </a:t>
            </a:r>
            <a:r>
              <a:rPr lang="et-EE" sz="4400" dirty="0" err="1"/>
              <a:t>continued</a:t>
            </a:r>
            <a:r>
              <a:rPr lang="et-EE" sz="4400" dirty="0"/>
              <a:t> </a:t>
            </a:r>
            <a:r>
              <a:rPr lang="et-EE" sz="4400" dirty="0" err="1"/>
              <a:t>to</a:t>
            </a:r>
            <a:r>
              <a:rPr lang="et-EE" sz="4400" dirty="0"/>
              <a:t> </a:t>
            </a:r>
            <a:r>
              <a:rPr lang="et-EE" sz="4400" dirty="0" err="1"/>
              <a:t>accelerate</a:t>
            </a:r>
            <a:r>
              <a:rPr lang="et-EE" sz="4400" dirty="0"/>
              <a:t> </a:t>
            </a:r>
            <a:r>
              <a:rPr lang="et-EE" sz="4400" dirty="0" err="1"/>
              <a:t>again</a:t>
            </a:r>
            <a:r>
              <a:rPr lang="et-EE" sz="4400" dirty="0"/>
              <a:t> in 2024 H2</a:t>
            </a:r>
            <a:endParaRPr lang="en-GB" sz="4400" dirty="0"/>
          </a:p>
        </p:txBody>
      </p:sp>
      <p:graphicFrame>
        <p:nvGraphicFramePr>
          <p:cNvPr id="702" name="Chart 701">
            <a:extLst>
              <a:ext uri="{FF2B5EF4-FFF2-40B4-BE49-F238E27FC236}">
                <a16:creationId xmlns:a16="http://schemas.microsoft.com/office/drawing/2014/main" id="{7D94A6CF-46B4-F137-E73A-B5B0B7ECB6CE}"/>
              </a:ext>
            </a:extLst>
          </p:cNvPr>
          <p:cNvGraphicFramePr/>
          <p:nvPr>
            <p:custDataLst>
              <p:tags r:id="rId2"/>
            </p:custDataLst>
            <p:extLst>
              <p:ext uri="{D42A27DB-BD31-4B8C-83A1-F6EECF244321}">
                <p14:modId xmlns:p14="http://schemas.microsoft.com/office/powerpoint/2010/main" val="3722213728"/>
              </p:ext>
            </p:extLst>
          </p:nvPr>
        </p:nvGraphicFramePr>
        <p:xfrm>
          <a:off x="1131888" y="2998788"/>
          <a:ext cx="22550437" cy="7048500"/>
        </p:xfrm>
        <a:graphic>
          <a:graphicData uri="http://schemas.openxmlformats.org/drawingml/2006/chart">
            <c:chart xmlns:c="http://schemas.openxmlformats.org/drawingml/2006/chart" xmlns:r="http://schemas.openxmlformats.org/officeDocument/2006/relationships" r:id="rId123"/>
          </a:graphicData>
        </a:graphic>
      </p:graphicFrame>
      <p:cxnSp>
        <p:nvCxnSpPr>
          <p:cNvPr id="643" name="Straight Connector 642">
            <a:extLst>
              <a:ext uri="{FF2B5EF4-FFF2-40B4-BE49-F238E27FC236}">
                <a16:creationId xmlns:a16="http://schemas.microsoft.com/office/drawing/2014/main" id="{7BFAE950-AA6E-4617-B926-AEB8D354C701}"/>
              </a:ext>
            </a:extLst>
          </p:cNvPr>
          <p:cNvCxnSpPr/>
          <p:nvPr>
            <p:custDataLst>
              <p:tags r:id="rId3"/>
            </p:custDataLst>
          </p:nvPr>
        </p:nvCxnSpPr>
        <p:spPr bwMode="gray">
          <a:xfrm flipH="1">
            <a:off x="2073275" y="7708900"/>
            <a:ext cx="44450" cy="47625"/>
          </a:xfrm>
          <a:prstGeom prst="line">
            <a:avLst/>
          </a:prstGeom>
          <a:ln w="6350" cap="rnd" cmpd="sng" algn="ctr">
            <a:solidFill>
              <a:schemeClr val="tx1">
                <a:lumMod val="75000"/>
                <a:lumOff val="25000"/>
              </a:schemeClr>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568" name="Text Placeholder 2">
            <a:extLst>
              <a:ext uri="{FF2B5EF4-FFF2-40B4-BE49-F238E27FC236}">
                <a16:creationId xmlns:a16="http://schemas.microsoft.com/office/drawing/2014/main" id="{41803BA2-C2D2-4F53-A943-2AE1BCC48AC0}"/>
              </a:ext>
            </a:extLst>
          </p:cNvPr>
          <p:cNvSpPr>
            <a:spLocks noGrp="1"/>
          </p:cNvSpPr>
          <p:nvPr>
            <p:custDataLst>
              <p:tags r:id="rId4"/>
            </p:custDataLst>
          </p:nvPr>
        </p:nvSpPr>
        <p:spPr bwMode="auto">
          <a:xfrm>
            <a:off x="1752600" y="9863138"/>
            <a:ext cx="39211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685629" indent="-685629" algn="l" defTabSz="914171" rtl="0" eaLnBrk="1" latinLnBrk="0" hangingPunct="1">
              <a:spcBef>
                <a:spcPts val="2000"/>
              </a:spcBef>
              <a:spcAft>
                <a:spcPts val="0"/>
              </a:spcAft>
              <a:buClr>
                <a:schemeClr val="accent1"/>
              </a:buClr>
              <a:buSzPct val="80000"/>
              <a:buFont typeface="Wingdings 3" charset="2"/>
              <a:buChar char=""/>
              <a:defRPr sz="3599"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1485529" indent="-571357" algn="l" defTabSz="914171" rtl="0" eaLnBrk="1" latinLnBrk="0" hangingPunct="1">
              <a:spcBef>
                <a:spcPts val="2000"/>
              </a:spcBef>
              <a:spcAft>
                <a:spcPts val="0"/>
              </a:spcAft>
              <a:buClr>
                <a:schemeClr val="accent1"/>
              </a:buClr>
              <a:buSzPct val="80000"/>
              <a:buFont typeface="Wingdings 3" charset="2"/>
              <a:buChar char=""/>
              <a:defRPr sz="3199"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2285429" indent="-457086" algn="l" defTabSz="914171" rtl="0" eaLnBrk="1" latinLnBrk="0" hangingPunct="1">
              <a:spcBef>
                <a:spcPts val="2000"/>
              </a:spcBef>
              <a:spcAft>
                <a:spcPts val="0"/>
              </a:spcAft>
              <a:buClr>
                <a:schemeClr val="accent1"/>
              </a:buClr>
              <a:buSzPct val="80000"/>
              <a:buFont typeface="Wingdings 3" charset="2"/>
              <a:buChar char=""/>
              <a:defRPr sz="2799"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3199600"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4113771"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5027943"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6pPr>
            <a:lvl7pPr marL="5942114"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7pPr>
            <a:lvl8pPr marL="6856286"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8pPr>
            <a:lvl9pPr marL="7770457"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9pPr>
          </a:lstStyle>
          <a:p>
            <a:pPr marL="0" lvl="0" indent="0" algn="ctr">
              <a:spcBef>
                <a:spcPct val="0"/>
              </a:spcBef>
              <a:spcAft>
                <a:spcPct val="0"/>
              </a:spcAft>
              <a:buNone/>
            </a:pPr>
            <a:fld id="{79AFF732-0646-4BFD-96FA-44BA4966D2BF}" type="datetime'''''21/''0''''''''1'''''''''''''''''''''''''''''''">
              <a:rPr lang="en-GB" altLang="en-US" sz="1200" smtClean="0">
                <a:cs typeface="+mn-cs"/>
              </a:rPr>
              <a:pPr/>
              <a:t>21/01</a:t>
            </a:fld>
            <a:endParaRPr lang="en-GB" sz="1200" dirty="0">
              <a:cs typeface="+mn-cs"/>
            </a:endParaRPr>
          </a:p>
        </p:txBody>
      </p:sp>
      <p:sp useBgFill="1">
        <p:nvSpPr>
          <p:cNvPr id="98" name="Text Placeholder 2">
            <a:extLst>
              <a:ext uri="{FF2B5EF4-FFF2-40B4-BE49-F238E27FC236}">
                <a16:creationId xmlns:a16="http://schemas.microsoft.com/office/drawing/2014/main" id="{D8F66D00-32DE-4A19-88E2-C92BD68CCCF7}"/>
              </a:ext>
            </a:extLst>
          </p:cNvPr>
          <p:cNvSpPr>
            <a:spLocks noGrp="1"/>
          </p:cNvSpPr>
          <p:nvPr>
            <p:custDataLst>
              <p:tags r:id="rId5"/>
            </p:custDataLst>
          </p:nvPr>
        </p:nvSpPr>
        <p:spPr bwMode="gray">
          <a:xfrm>
            <a:off x="2171700" y="7327901"/>
            <a:ext cx="455613" cy="212725"/>
          </a:xfrm>
          <a:prstGeom prst="rect">
            <a:avLst/>
          </a:prstGeom>
          <a:ln>
            <a:noFill/>
          </a:ln>
          <a:effectLst/>
        </p:spPr>
        <p:txBody>
          <a:bodyPr vert="horz" wrap="none" lIns="25400" tIns="0" rIns="25400" bIns="0" rtlCol="0" anchor="b">
            <a:noAutofit/>
          </a:bodyPr>
          <a:lstStyle>
            <a:lvl1pPr marL="685629" indent="-685629" algn="l" defTabSz="914171" rtl="0" eaLnBrk="1" latinLnBrk="0" hangingPunct="1">
              <a:spcBef>
                <a:spcPts val="2000"/>
              </a:spcBef>
              <a:spcAft>
                <a:spcPts val="0"/>
              </a:spcAft>
              <a:buClr>
                <a:schemeClr val="accent1"/>
              </a:buClr>
              <a:buSzPct val="80000"/>
              <a:buFont typeface="Wingdings 3" charset="2"/>
              <a:buChar char=""/>
              <a:defRPr sz="3599"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1485529" indent="-571357" algn="l" defTabSz="914171" rtl="0" eaLnBrk="1" latinLnBrk="0" hangingPunct="1">
              <a:spcBef>
                <a:spcPts val="2000"/>
              </a:spcBef>
              <a:spcAft>
                <a:spcPts val="0"/>
              </a:spcAft>
              <a:buClr>
                <a:schemeClr val="accent1"/>
              </a:buClr>
              <a:buSzPct val="80000"/>
              <a:buFont typeface="Wingdings 3" charset="2"/>
              <a:buChar char=""/>
              <a:defRPr sz="3199"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2285429" indent="-457086" algn="l" defTabSz="914171" rtl="0" eaLnBrk="1" latinLnBrk="0" hangingPunct="1">
              <a:spcBef>
                <a:spcPts val="2000"/>
              </a:spcBef>
              <a:spcAft>
                <a:spcPts val="0"/>
              </a:spcAft>
              <a:buClr>
                <a:schemeClr val="accent1"/>
              </a:buClr>
              <a:buSzPct val="80000"/>
              <a:buFont typeface="Wingdings 3" charset="2"/>
              <a:buChar char=""/>
              <a:defRPr sz="2799"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3199600"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4113771"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5027943"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6pPr>
            <a:lvl7pPr marL="5942114"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7pPr>
            <a:lvl8pPr marL="6856286"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8pPr>
            <a:lvl9pPr marL="7770457"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9pPr>
          </a:lstStyle>
          <a:p>
            <a:pPr marL="0" lvl="0" indent="0" algn="ctr">
              <a:spcBef>
                <a:spcPct val="0"/>
              </a:spcBef>
              <a:spcAft>
                <a:spcPct val="0"/>
              </a:spcAft>
              <a:buNone/>
            </a:pPr>
            <a:fld id="{41A0163A-265D-4798-8B81-CBDFB0BEAD2C}" type="datetime'''''7'''''''''''''''''''''''''',5''''''''''''''%'''''''">
              <a:rPr lang="en-GB" altLang="en-US" sz="1400" b="1" smtClean="0">
                <a:effectLst/>
                <a:cs typeface="+mn-cs"/>
              </a:rPr>
              <a:pPr marL="0" lvl="0" indent="0" algn="ctr">
                <a:spcBef>
                  <a:spcPct val="0"/>
                </a:spcBef>
                <a:spcAft>
                  <a:spcPct val="0"/>
                </a:spcAft>
                <a:buNone/>
              </a:pPr>
              <a:t>7,5%</a:t>
            </a:fld>
            <a:endParaRPr lang="en-GB" sz="1400" b="1" dirty="0">
              <a:cs typeface="+mn-cs"/>
            </a:endParaRPr>
          </a:p>
        </p:txBody>
      </p:sp>
      <p:sp>
        <p:nvSpPr>
          <p:cNvPr id="569" name="Text Placeholder 2">
            <a:extLst>
              <a:ext uri="{FF2B5EF4-FFF2-40B4-BE49-F238E27FC236}">
                <a16:creationId xmlns:a16="http://schemas.microsoft.com/office/drawing/2014/main" id="{D6E15015-4ABB-4754-9C30-301A1F63BEF7}"/>
              </a:ext>
            </a:extLst>
          </p:cNvPr>
          <p:cNvSpPr>
            <a:spLocks noGrp="1"/>
          </p:cNvSpPr>
          <p:nvPr>
            <p:custDataLst>
              <p:tags r:id="rId6"/>
            </p:custDataLst>
          </p:nvPr>
        </p:nvSpPr>
        <p:spPr bwMode="auto">
          <a:xfrm>
            <a:off x="2203450" y="9863138"/>
            <a:ext cx="39211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685629" indent="-685629" algn="l" defTabSz="914171" rtl="0" eaLnBrk="1" latinLnBrk="0" hangingPunct="1">
              <a:spcBef>
                <a:spcPts val="2000"/>
              </a:spcBef>
              <a:spcAft>
                <a:spcPts val="0"/>
              </a:spcAft>
              <a:buClr>
                <a:schemeClr val="accent1"/>
              </a:buClr>
              <a:buSzPct val="80000"/>
              <a:buFont typeface="Wingdings 3" charset="2"/>
              <a:buChar char=""/>
              <a:defRPr sz="3599"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1485529" indent="-571357" algn="l" defTabSz="914171" rtl="0" eaLnBrk="1" latinLnBrk="0" hangingPunct="1">
              <a:spcBef>
                <a:spcPts val="2000"/>
              </a:spcBef>
              <a:spcAft>
                <a:spcPts val="0"/>
              </a:spcAft>
              <a:buClr>
                <a:schemeClr val="accent1"/>
              </a:buClr>
              <a:buSzPct val="80000"/>
              <a:buFont typeface="Wingdings 3" charset="2"/>
              <a:buChar char=""/>
              <a:defRPr sz="3199"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2285429" indent="-457086" algn="l" defTabSz="914171" rtl="0" eaLnBrk="1" latinLnBrk="0" hangingPunct="1">
              <a:spcBef>
                <a:spcPts val="2000"/>
              </a:spcBef>
              <a:spcAft>
                <a:spcPts val="0"/>
              </a:spcAft>
              <a:buClr>
                <a:schemeClr val="accent1"/>
              </a:buClr>
              <a:buSzPct val="80000"/>
              <a:buFont typeface="Wingdings 3" charset="2"/>
              <a:buChar char=""/>
              <a:defRPr sz="2799"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3199600"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4113771"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5027943"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6pPr>
            <a:lvl7pPr marL="5942114"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7pPr>
            <a:lvl8pPr marL="6856286"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8pPr>
            <a:lvl9pPr marL="7770457"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9pPr>
          </a:lstStyle>
          <a:p>
            <a:pPr marL="0" lvl="0" indent="0" algn="ctr">
              <a:spcBef>
                <a:spcPct val="0"/>
              </a:spcBef>
              <a:spcAft>
                <a:spcPct val="0"/>
              </a:spcAft>
              <a:buNone/>
            </a:pPr>
            <a:fld id="{CE7AA96D-B5B7-43B5-96DC-AD57E0D0EA3A}" type="datetime'''''''21''''''/''0''''2'''''''''''''''''''''''''''''''''''''">
              <a:rPr lang="en-GB" altLang="en-US" sz="1200" smtClean="0">
                <a:cs typeface="+mn-cs"/>
              </a:rPr>
              <a:pPr/>
              <a:t>21/02</a:t>
            </a:fld>
            <a:endParaRPr lang="en-GB" sz="1200" dirty="0">
              <a:cs typeface="+mn-cs"/>
            </a:endParaRPr>
          </a:p>
        </p:txBody>
      </p:sp>
      <p:sp useBgFill="1">
        <p:nvSpPr>
          <p:cNvPr id="625" name="Text Placeholder 2">
            <a:extLst>
              <a:ext uri="{FF2B5EF4-FFF2-40B4-BE49-F238E27FC236}">
                <a16:creationId xmlns:a16="http://schemas.microsoft.com/office/drawing/2014/main" id="{A33390F3-6A3F-4F4A-A72B-6753904E0191}"/>
              </a:ext>
            </a:extLst>
          </p:cNvPr>
          <p:cNvSpPr>
            <a:spLocks noGrp="1"/>
          </p:cNvSpPr>
          <p:nvPr>
            <p:custDataLst>
              <p:tags r:id="rId7"/>
            </p:custDataLst>
          </p:nvPr>
        </p:nvSpPr>
        <p:spPr bwMode="gray">
          <a:xfrm>
            <a:off x="2620963" y="7208838"/>
            <a:ext cx="455613" cy="212725"/>
          </a:xfrm>
          <a:prstGeom prst="rect">
            <a:avLst/>
          </a:prstGeom>
          <a:ln>
            <a:noFill/>
          </a:ln>
          <a:effectLst/>
        </p:spPr>
        <p:txBody>
          <a:bodyPr vert="horz" wrap="none" lIns="25400" tIns="0" rIns="25400" bIns="0" rtlCol="0" anchor="b">
            <a:noAutofit/>
          </a:bodyPr>
          <a:lstStyle>
            <a:lvl1pPr marL="685629" indent="-685629" algn="l" defTabSz="914171" rtl="0" eaLnBrk="1" latinLnBrk="0" hangingPunct="1">
              <a:spcBef>
                <a:spcPts val="2000"/>
              </a:spcBef>
              <a:spcAft>
                <a:spcPts val="0"/>
              </a:spcAft>
              <a:buClr>
                <a:schemeClr val="accent1"/>
              </a:buClr>
              <a:buSzPct val="80000"/>
              <a:buFont typeface="Wingdings 3" charset="2"/>
              <a:buChar char=""/>
              <a:defRPr sz="3599"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1485529" indent="-571357" algn="l" defTabSz="914171" rtl="0" eaLnBrk="1" latinLnBrk="0" hangingPunct="1">
              <a:spcBef>
                <a:spcPts val="2000"/>
              </a:spcBef>
              <a:spcAft>
                <a:spcPts val="0"/>
              </a:spcAft>
              <a:buClr>
                <a:schemeClr val="accent1"/>
              </a:buClr>
              <a:buSzPct val="80000"/>
              <a:buFont typeface="Wingdings 3" charset="2"/>
              <a:buChar char=""/>
              <a:defRPr sz="3199"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2285429" indent="-457086" algn="l" defTabSz="914171" rtl="0" eaLnBrk="1" latinLnBrk="0" hangingPunct="1">
              <a:spcBef>
                <a:spcPts val="2000"/>
              </a:spcBef>
              <a:spcAft>
                <a:spcPts val="0"/>
              </a:spcAft>
              <a:buClr>
                <a:schemeClr val="accent1"/>
              </a:buClr>
              <a:buSzPct val="80000"/>
              <a:buFont typeface="Wingdings 3" charset="2"/>
              <a:buChar char=""/>
              <a:defRPr sz="2799"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3199600"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4113771"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5027943"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6pPr>
            <a:lvl7pPr marL="5942114"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7pPr>
            <a:lvl8pPr marL="6856286"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8pPr>
            <a:lvl9pPr marL="7770457"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9pPr>
          </a:lstStyle>
          <a:p>
            <a:pPr marL="0" lvl="0" indent="0" algn="ctr">
              <a:spcBef>
                <a:spcPct val="0"/>
              </a:spcBef>
              <a:spcAft>
                <a:spcPct val="0"/>
              </a:spcAft>
              <a:buNone/>
            </a:pPr>
            <a:fld id="{960A42D9-39F4-45BF-BB79-5838C95AF983}" type="datetime'8'''',''''''''''''''''''''5''''''''''''''''''%'''">
              <a:rPr lang="en-GB" altLang="en-US" sz="1400" b="1" smtClean="0">
                <a:effectLst/>
                <a:cs typeface="+mn-cs"/>
              </a:rPr>
              <a:pPr/>
              <a:t>8,5%</a:t>
            </a:fld>
            <a:endParaRPr lang="en-GB" sz="1400" b="1" dirty="0">
              <a:cs typeface="+mn-cs"/>
            </a:endParaRPr>
          </a:p>
        </p:txBody>
      </p:sp>
      <p:sp>
        <p:nvSpPr>
          <p:cNvPr id="570" name="Text Placeholder 2">
            <a:extLst>
              <a:ext uri="{FF2B5EF4-FFF2-40B4-BE49-F238E27FC236}">
                <a16:creationId xmlns:a16="http://schemas.microsoft.com/office/drawing/2014/main" id="{C13BC157-B919-42FD-BCD1-0E26A2A1153D}"/>
              </a:ext>
            </a:extLst>
          </p:cNvPr>
          <p:cNvSpPr>
            <a:spLocks noGrp="1"/>
          </p:cNvSpPr>
          <p:nvPr>
            <p:custDataLst>
              <p:tags r:id="rId8"/>
            </p:custDataLst>
          </p:nvPr>
        </p:nvSpPr>
        <p:spPr bwMode="auto">
          <a:xfrm>
            <a:off x="2652713" y="9863138"/>
            <a:ext cx="39211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685629" indent="-685629" algn="l" defTabSz="914171" rtl="0" eaLnBrk="1" latinLnBrk="0" hangingPunct="1">
              <a:spcBef>
                <a:spcPts val="2000"/>
              </a:spcBef>
              <a:spcAft>
                <a:spcPts val="0"/>
              </a:spcAft>
              <a:buClr>
                <a:schemeClr val="accent1"/>
              </a:buClr>
              <a:buSzPct val="80000"/>
              <a:buFont typeface="Wingdings 3" charset="2"/>
              <a:buChar char=""/>
              <a:defRPr sz="3599"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1485529" indent="-571357" algn="l" defTabSz="914171" rtl="0" eaLnBrk="1" latinLnBrk="0" hangingPunct="1">
              <a:spcBef>
                <a:spcPts val="2000"/>
              </a:spcBef>
              <a:spcAft>
                <a:spcPts val="0"/>
              </a:spcAft>
              <a:buClr>
                <a:schemeClr val="accent1"/>
              </a:buClr>
              <a:buSzPct val="80000"/>
              <a:buFont typeface="Wingdings 3" charset="2"/>
              <a:buChar char=""/>
              <a:defRPr sz="3199"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2285429" indent="-457086" algn="l" defTabSz="914171" rtl="0" eaLnBrk="1" latinLnBrk="0" hangingPunct="1">
              <a:spcBef>
                <a:spcPts val="2000"/>
              </a:spcBef>
              <a:spcAft>
                <a:spcPts val="0"/>
              </a:spcAft>
              <a:buClr>
                <a:schemeClr val="accent1"/>
              </a:buClr>
              <a:buSzPct val="80000"/>
              <a:buFont typeface="Wingdings 3" charset="2"/>
              <a:buChar char=""/>
              <a:defRPr sz="2799"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3199600"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4113771"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5027943"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6pPr>
            <a:lvl7pPr marL="5942114"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7pPr>
            <a:lvl8pPr marL="6856286"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8pPr>
            <a:lvl9pPr marL="7770457"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9pPr>
          </a:lstStyle>
          <a:p>
            <a:pPr marL="0" lvl="0" indent="0" algn="ctr">
              <a:spcBef>
                <a:spcPct val="0"/>
              </a:spcBef>
              <a:spcAft>
                <a:spcPct val="0"/>
              </a:spcAft>
              <a:buNone/>
            </a:pPr>
            <a:fld id="{5E86CF22-190E-475F-9B2F-2A9776DAAACA}" type="datetime'''''''''''''''''''''''2''1''''''''/''''0''3'''''''">
              <a:rPr lang="en-GB" altLang="en-US" sz="1200" smtClean="0">
                <a:cs typeface="+mn-cs"/>
              </a:rPr>
              <a:pPr/>
              <a:t>21/03</a:t>
            </a:fld>
            <a:endParaRPr lang="en-GB" sz="1200" dirty="0">
              <a:cs typeface="+mn-cs"/>
            </a:endParaRPr>
          </a:p>
        </p:txBody>
      </p:sp>
      <p:sp useBgFill="1">
        <p:nvSpPr>
          <p:cNvPr id="653" name="Text Placeholder 2">
            <a:extLst>
              <a:ext uri="{FF2B5EF4-FFF2-40B4-BE49-F238E27FC236}">
                <a16:creationId xmlns:a16="http://schemas.microsoft.com/office/drawing/2014/main" id="{07EE962A-6AEF-4F8C-9E8B-CA9E07B649FC}"/>
              </a:ext>
            </a:extLst>
          </p:cNvPr>
          <p:cNvSpPr>
            <a:spLocks noGrp="1"/>
          </p:cNvSpPr>
          <p:nvPr>
            <p:custDataLst>
              <p:tags r:id="rId9"/>
            </p:custDataLst>
          </p:nvPr>
        </p:nvSpPr>
        <p:spPr bwMode="gray">
          <a:xfrm>
            <a:off x="3071813" y="7221538"/>
            <a:ext cx="455613" cy="212725"/>
          </a:xfrm>
          <a:prstGeom prst="rect">
            <a:avLst/>
          </a:prstGeom>
          <a:ln>
            <a:noFill/>
          </a:ln>
          <a:effectLst/>
        </p:spPr>
        <p:txBody>
          <a:bodyPr vert="horz" wrap="none" lIns="25400" tIns="0" rIns="25400" bIns="0" rtlCol="0" anchor="b">
            <a:noAutofit/>
          </a:bodyPr>
          <a:lstStyle>
            <a:lvl1pPr marL="685629" indent="-685629" algn="l" defTabSz="914171" rtl="0" eaLnBrk="1" latinLnBrk="0" hangingPunct="1">
              <a:spcBef>
                <a:spcPts val="2000"/>
              </a:spcBef>
              <a:spcAft>
                <a:spcPts val="0"/>
              </a:spcAft>
              <a:buClr>
                <a:schemeClr val="accent1"/>
              </a:buClr>
              <a:buSzPct val="80000"/>
              <a:buFont typeface="Wingdings 3" charset="2"/>
              <a:buChar char=""/>
              <a:defRPr sz="3599"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1485529" indent="-571357" algn="l" defTabSz="914171" rtl="0" eaLnBrk="1" latinLnBrk="0" hangingPunct="1">
              <a:spcBef>
                <a:spcPts val="2000"/>
              </a:spcBef>
              <a:spcAft>
                <a:spcPts val="0"/>
              </a:spcAft>
              <a:buClr>
                <a:schemeClr val="accent1"/>
              </a:buClr>
              <a:buSzPct val="80000"/>
              <a:buFont typeface="Wingdings 3" charset="2"/>
              <a:buChar char=""/>
              <a:defRPr sz="3199"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2285429" indent="-457086" algn="l" defTabSz="914171" rtl="0" eaLnBrk="1" latinLnBrk="0" hangingPunct="1">
              <a:spcBef>
                <a:spcPts val="2000"/>
              </a:spcBef>
              <a:spcAft>
                <a:spcPts val="0"/>
              </a:spcAft>
              <a:buClr>
                <a:schemeClr val="accent1"/>
              </a:buClr>
              <a:buSzPct val="80000"/>
              <a:buFont typeface="Wingdings 3" charset="2"/>
              <a:buChar char=""/>
              <a:defRPr sz="2799"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3199600"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4113771"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5027943"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6pPr>
            <a:lvl7pPr marL="5942114"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7pPr>
            <a:lvl8pPr marL="6856286"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8pPr>
            <a:lvl9pPr marL="7770457"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9pPr>
          </a:lstStyle>
          <a:p>
            <a:pPr marL="0" lvl="0" indent="0" algn="ctr">
              <a:spcBef>
                <a:spcPct val="0"/>
              </a:spcBef>
              <a:spcAft>
                <a:spcPct val="0"/>
              </a:spcAft>
              <a:buNone/>
            </a:pPr>
            <a:fld id="{B5967846-D0C9-4448-9B08-92CA86C47A16}" type="datetime'''''''''''8'',''4''''''''''''''''%'''''''''''''''''''''''">
              <a:rPr lang="en-GB" altLang="en-US" sz="1400" b="1" smtClean="0">
                <a:effectLst/>
                <a:cs typeface="+mn-cs"/>
              </a:rPr>
              <a:pPr/>
              <a:t>8,4%</a:t>
            </a:fld>
            <a:endParaRPr lang="en-GB" sz="1400" b="1" dirty="0">
              <a:cs typeface="+mn-cs"/>
            </a:endParaRPr>
          </a:p>
        </p:txBody>
      </p:sp>
      <p:sp>
        <p:nvSpPr>
          <p:cNvPr id="571" name="Text Placeholder 2">
            <a:extLst>
              <a:ext uri="{FF2B5EF4-FFF2-40B4-BE49-F238E27FC236}">
                <a16:creationId xmlns:a16="http://schemas.microsoft.com/office/drawing/2014/main" id="{74D344F6-58AD-4385-B778-BBBFF8EE644B}"/>
              </a:ext>
            </a:extLst>
          </p:cNvPr>
          <p:cNvSpPr>
            <a:spLocks noGrp="1"/>
          </p:cNvSpPr>
          <p:nvPr>
            <p:custDataLst>
              <p:tags r:id="rId10"/>
            </p:custDataLst>
          </p:nvPr>
        </p:nvSpPr>
        <p:spPr bwMode="auto">
          <a:xfrm>
            <a:off x="3103563" y="9863138"/>
            <a:ext cx="39211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685629" indent="-685629" algn="l" defTabSz="914171" rtl="0" eaLnBrk="1" latinLnBrk="0" hangingPunct="1">
              <a:spcBef>
                <a:spcPts val="2000"/>
              </a:spcBef>
              <a:spcAft>
                <a:spcPts val="0"/>
              </a:spcAft>
              <a:buClr>
                <a:schemeClr val="accent1"/>
              </a:buClr>
              <a:buSzPct val="80000"/>
              <a:buFont typeface="Wingdings 3" charset="2"/>
              <a:buChar char=""/>
              <a:defRPr sz="3599"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1485529" indent="-571357" algn="l" defTabSz="914171" rtl="0" eaLnBrk="1" latinLnBrk="0" hangingPunct="1">
              <a:spcBef>
                <a:spcPts val="2000"/>
              </a:spcBef>
              <a:spcAft>
                <a:spcPts val="0"/>
              </a:spcAft>
              <a:buClr>
                <a:schemeClr val="accent1"/>
              </a:buClr>
              <a:buSzPct val="80000"/>
              <a:buFont typeface="Wingdings 3" charset="2"/>
              <a:buChar char=""/>
              <a:defRPr sz="3199"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2285429" indent="-457086" algn="l" defTabSz="914171" rtl="0" eaLnBrk="1" latinLnBrk="0" hangingPunct="1">
              <a:spcBef>
                <a:spcPts val="2000"/>
              </a:spcBef>
              <a:spcAft>
                <a:spcPts val="0"/>
              </a:spcAft>
              <a:buClr>
                <a:schemeClr val="accent1"/>
              </a:buClr>
              <a:buSzPct val="80000"/>
              <a:buFont typeface="Wingdings 3" charset="2"/>
              <a:buChar char=""/>
              <a:defRPr sz="2799"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3199600"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4113771"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5027943"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6pPr>
            <a:lvl7pPr marL="5942114"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7pPr>
            <a:lvl8pPr marL="6856286"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8pPr>
            <a:lvl9pPr marL="7770457"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9pPr>
          </a:lstStyle>
          <a:p>
            <a:pPr marL="0" lvl="0" indent="0" algn="ctr">
              <a:spcBef>
                <a:spcPct val="0"/>
              </a:spcBef>
              <a:spcAft>
                <a:spcPct val="0"/>
              </a:spcAft>
              <a:buNone/>
            </a:pPr>
            <a:fld id="{AA448C45-2EB5-48FC-A258-626DB03CCE30}" type="datetime'''''''''''''''''''2''''1''''''''''''/''''''''0''4'''''''''''">
              <a:rPr lang="en-GB" altLang="en-US" sz="1200" smtClean="0">
                <a:cs typeface="+mn-cs"/>
              </a:rPr>
              <a:pPr/>
              <a:t>21/04</a:t>
            </a:fld>
            <a:endParaRPr lang="en-GB" sz="1200" dirty="0">
              <a:cs typeface="+mn-cs"/>
            </a:endParaRPr>
          </a:p>
        </p:txBody>
      </p:sp>
      <p:sp useBgFill="1">
        <p:nvSpPr>
          <p:cNvPr id="626" name="Text Placeholder 2">
            <a:extLst>
              <a:ext uri="{FF2B5EF4-FFF2-40B4-BE49-F238E27FC236}">
                <a16:creationId xmlns:a16="http://schemas.microsoft.com/office/drawing/2014/main" id="{7BAADA4C-91DD-454B-85CF-7A31FEAEEA9B}"/>
              </a:ext>
            </a:extLst>
          </p:cNvPr>
          <p:cNvSpPr>
            <a:spLocks noGrp="1"/>
          </p:cNvSpPr>
          <p:nvPr>
            <p:custDataLst>
              <p:tags r:id="rId11"/>
            </p:custDataLst>
          </p:nvPr>
        </p:nvSpPr>
        <p:spPr bwMode="gray">
          <a:xfrm>
            <a:off x="3522663" y="7089775"/>
            <a:ext cx="455613" cy="212725"/>
          </a:xfrm>
          <a:prstGeom prst="rect">
            <a:avLst/>
          </a:prstGeom>
          <a:ln>
            <a:noFill/>
          </a:ln>
          <a:effectLst/>
        </p:spPr>
        <p:txBody>
          <a:bodyPr vert="horz" wrap="none" lIns="25400" tIns="0" rIns="25400" bIns="0" rtlCol="0" anchor="b">
            <a:noAutofit/>
          </a:bodyPr>
          <a:lstStyle>
            <a:lvl1pPr marL="685629" indent="-685629" algn="l" defTabSz="914171" rtl="0" eaLnBrk="1" latinLnBrk="0" hangingPunct="1">
              <a:spcBef>
                <a:spcPts val="2000"/>
              </a:spcBef>
              <a:spcAft>
                <a:spcPts val="0"/>
              </a:spcAft>
              <a:buClr>
                <a:schemeClr val="accent1"/>
              </a:buClr>
              <a:buSzPct val="80000"/>
              <a:buFont typeface="Wingdings 3" charset="2"/>
              <a:buChar char=""/>
              <a:defRPr sz="3599"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1485529" indent="-571357" algn="l" defTabSz="914171" rtl="0" eaLnBrk="1" latinLnBrk="0" hangingPunct="1">
              <a:spcBef>
                <a:spcPts val="2000"/>
              </a:spcBef>
              <a:spcAft>
                <a:spcPts val="0"/>
              </a:spcAft>
              <a:buClr>
                <a:schemeClr val="accent1"/>
              </a:buClr>
              <a:buSzPct val="80000"/>
              <a:buFont typeface="Wingdings 3" charset="2"/>
              <a:buChar char=""/>
              <a:defRPr sz="3199"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2285429" indent="-457086" algn="l" defTabSz="914171" rtl="0" eaLnBrk="1" latinLnBrk="0" hangingPunct="1">
              <a:spcBef>
                <a:spcPts val="2000"/>
              </a:spcBef>
              <a:spcAft>
                <a:spcPts val="0"/>
              </a:spcAft>
              <a:buClr>
                <a:schemeClr val="accent1"/>
              </a:buClr>
              <a:buSzPct val="80000"/>
              <a:buFont typeface="Wingdings 3" charset="2"/>
              <a:buChar char=""/>
              <a:defRPr sz="2799"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3199600"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4113771"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5027943"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6pPr>
            <a:lvl7pPr marL="5942114"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7pPr>
            <a:lvl8pPr marL="6856286"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8pPr>
            <a:lvl9pPr marL="7770457"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9pPr>
          </a:lstStyle>
          <a:p>
            <a:pPr marL="0" lvl="0" indent="0" algn="ctr">
              <a:spcBef>
                <a:spcPct val="0"/>
              </a:spcBef>
              <a:spcAft>
                <a:spcPct val="0"/>
              </a:spcAft>
              <a:buNone/>
            </a:pPr>
            <a:fld id="{C03A25D4-A6D5-4875-9967-C9D12973A603}" type="datetime'''''''''''''''''''9'''''''''''',''5''''%'''''''''''''''''">
              <a:rPr lang="en-GB" altLang="en-US" sz="1400" b="1" smtClean="0">
                <a:effectLst/>
                <a:cs typeface="+mn-cs"/>
              </a:rPr>
              <a:pPr/>
              <a:t>9,5%</a:t>
            </a:fld>
            <a:endParaRPr lang="en-GB" sz="1400" b="1" dirty="0">
              <a:cs typeface="+mn-cs"/>
            </a:endParaRPr>
          </a:p>
        </p:txBody>
      </p:sp>
      <p:sp>
        <p:nvSpPr>
          <p:cNvPr id="572" name="Text Placeholder 2">
            <a:extLst>
              <a:ext uri="{FF2B5EF4-FFF2-40B4-BE49-F238E27FC236}">
                <a16:creationId xmlns:a16="http://schemas.microsoft.com/office/drawing/2014/main" id="{C84738E5-64CC-4D9E-9306-428F22049AE3}"/>
              </a:ext>
            </a:extLst>
          </p:cNvPr>
          <p:cNvSpPr>
            <a:spLocks noGrp="1"/>
          </p:cNvSpPr>
          <p:nvPr>
            <p:custDataLst>
              <p:tags r:id="rId12"/>
            </p:custDataLst>
          </p:nvPr>
        </p:nvSpPr>
        <p:spPr bwMode="auto">
          <a:xfrm>
            <a:off x="3554413" y="9863138"/>
            <a:ext cx="39211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685629" indent="-685629" algn="l" defTabSz="914171" rtl="0" eaLnBrk="1" latinLnBrk="0" hangingPunct="1">
              <a:spcBef>
                <a:spcPts val="2000"/>
              </a:spcBef>
              <a:spcAft>
                <a:spcPts val="0"/>
              </a:spcAft>
              <a:buClr>
                <a:schemeClr val="accent1"/>
              </a:buClr>
              <a:buSzPct val="80000"/>
              <a:buFont typeface="Wingdings 3" charset="2"/>
              <a:buChar char=""/>
              <a:defRPr sz="3599"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1485529" indent="-571357" algn="l" defTabSz="914171" rtl="0" eaLnBrk="1" latinLnBrk="0" hangingPunct="1">
              <a:spcBef>
                <a:spcPts val="2000"/>
              </a:spcBef>
              <a:spcAft>
                <a:spcPts val="0"/>
              </a:spcAft>
              <a:buClr>
                <a:schemeClr val="accent1"/>
              </a:buClr>
              <a:buSzPct val="80000"/>
              <a:buFont typeface="Wingdings 3" charset="2"/>
              <a:buChar char=""/>
              <a:defRPr sz="3199"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2285429" indent="-457086" algn="l" defTabSz="914171" rtl="0" eaLnBrk="1" latinLnBrk="0" hangingPunct="1">
              <a:spcBef>
                <a:spcPts val="2000"/>
              </a:spcBef>
              <a:spcAft>
                <a:spcPts val="0"/>
              </a:spcAft>
              <a:buClr>
                <a:schemeClr val="accent1"/>
              </a:buClr>
              <a:buSzPct val="80000"/>
              <a:buFont typeface="Wingdings 3" charset="2"/>
              <a:buChar char=""/>
              <a:defRPr sz="2799"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3199600"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4113771"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5027943"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6pPr>
            <a:lvl7pPr marL="5942114"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7pPr>
            <a:lvl8pPr marL="6856286"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8pPr>
            <a:lvl9pPr marL="7770457"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9pPr>
          </a:lstStyle>
          <a:p>
            <a:pPr marL="0" lvl="0" indent="0" algn="ctr">
              <a:spcBef>
                <a:spcPct val="0"/>
              </a:spcBef>
              <a:spcAft>
                <a:spcPct val="0"/>
              </a:spcAft>
              <a:buNone/>
            </a:pPr>
            <a:fld id="{DAD4506D-432E-48D8-A62A-C04CD8844E74}" type="datetime'''21''''''''/''0''''5'''''''''''">
              <a:rPr lang="en-GB" altLang="en-US" sz="1200" smtClean="0">
                <a:cs typeface="+mn-cs"/>
              </a:rPr>
              <a:pPr/>
              <a:t>21/05</a:t>
            </a:fld>
            <a:endParaRPr lang="en-GB" sz="1200" dirty="0">
              <a:cs typeface="+mn-cs"/>
            </a:endParaRPr>
          </a:p>
        </p:txBody>
      </p:sp>
      <p:sp useBgFill="1">
        <p:nvSpPr>
          <p:cNvPr id="627" name="Text Placeholder 2">
            <a:extLst>
              <a:ext uri="{FF2B5EF4-FFF2-40B4-BE49-F238E27FC236}">
                <a16:creationId xmlns:a16="http://schemas.microsoft.com/office/drawing/2014/main" id="{D1056599-9442-4168-99FC-1F2D046CA1AE}"/>
              </a:ext>
            </a:extLst>
          </p:cNvPr>
          <p:cNvSpPr>
            <a:spLocks noGrp="1"/>
          </p:cNvSpPr>
          <p:nvPr>
            <p:custDataLst>
              <p:tags r:id="rId13"/>
            </p:custDataLst>
          </p:nvPr>
        </p:nvSpPr>
        <p:spPr bwMode="gray">
          <a:xfrm>
            <a:off x="3971925" y="7089775"/>
            <a:ext cx="455613" cy="212725"/>
          </a:xfrm>
          <a:prstGeom prst="rect">
            <a:avLst/>
          </a:prstGeom>
          <a:ln>
            <a:noFill/>
          </a:ln>
          <a:effectLst/>
        </p:spPr>
        <p:txBody>
          <a:bodyPr vert="horz" wrap="none" lIns="25400" tIns="0" rIns="25400" bIns="0" rtlCol="0" anchor="b">
            <a:noAutofit/>
          </a:bodyPr>
          <a:lstStyle>
            <a:lvl1pPr marL="685629" indent="-685629" algn="l" defTabSz="914171" rtl="0" eaLnBrk="1" latinLnBrk="0" hangingPunct="1">
              <a:spcBef>
                <a:spcPts val="2000"/>
              </a:spcBef>
              <a:spcAft>
                <a:spcPts val="0"/>
              </a:spcAft>
              <a:buClr>
                <a:schemeClr val="accent1"/>
              </a:buClr>
              <a:buSzPct val="80000"/>
              <a:buFont typeface="Wingdings 3" charset="2"/>
              <a:buChar char=""/>
              <a:defRPr sz="3599"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1485529" indent="-571357" algn="l" defTabSz="914171" rtl="0" eaLnBrk="1" latinLnBrk="0" hangingPunct="1">
              <a:spcBef>
                <a:spcPts val="2000"/>
              </a:spcBef>
              <a:spcAft>
                <a:spcPts val="0"/>
              </a:spcAft>
              <a:buClr>
                <a:schemeClr val="accent1"/>
              </a:buClr>
              <a:buSzPct val="80000"/>
              <a:buFont typeface="Wingdings 3" charset="2"/>
              <a:buChar char=""/>
              <a:defRPr sz="3199"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2285429" indent="-457086" algn="l" defTabSz="914171" rtl="0" eaLnBrk="1" latinLnBrk="0" hangingPunct="1">
              <a:spcBef>
                <a:spcPts val="2000"/>
              </a:spcBef>
              <a:spcAft>
                <a:spcPts val="0"/>
              </a:spcAft>
              <a:buClr>
                <a:schemeClr val="accent1"/>
              </a:buClr>
              <a:buSzPct val="80000"/>
              <a:buFont typeface="Wingdings 3" charset="2"/>
              <a:buChar char=""/>
              <a:defRPr sz="2799"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3199600"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4113771"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5027943"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6pPr>
            <a:lvl7pPr marL="5942114"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7pPr>
            <a:lvl8pPr marL="6856286"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8pPr>
            <a:lvl9pPr marL="7770457"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9pPr>
          </a:lstStyle>
          <a:p>
            <a:pPr marL="0" lvl="0" indent="0" algn="ctr">
              <a:spcBef>
                <a:spcPct val="0"/>
              </a:spcBef>
              <a:spcAft>
                <a:spcPct val="0"/>
              </a:spcAft>
              <a:buNone/>
            </a:pPr>
            <a:fld id="{EB304EAA-F18F-4CA5-B7BB-684ECBBE8A32}" type="datetime'''9'''''',''''''''''''''''''''5''''''''''''''''''%'">
              <a:rPr lang="en-GB" altLang="en-US" sz="1400" b="1" smtClean="0">
                <a:effectLst/>
                <a:cs typeface="+mn-cs"/>
              </a:rPr>
              <a:pPr/>
              <a:t>9,5%</a:t>
            </a:fld>
            <a:endParaRPr lang="en-GB" sz="1400" b="1" dirty="0">
              <a:cs typeface="+mn-cs"/>
            </a:endParaRPr>
          </a:p>
        </p:txBody>
      </p:sp>
      <p:sp>
        <p:nvSpPr>
          <p:cNvPr id="573" name="Text Placeholder 2">
            <a:extLst>
              <a:ext uri="{FF2B5EF4-FFF2-40B4-BE49-F238E27FC236}">
                <a16:creationId xmlns:a16="http://schemas.microsoft.com/office/drawing/2014/main" id="{EC10CBDF-9CF6-40BE-893D-D1C21C9517A9}"/>
              </a:ext>
            </a:extLst>
          </p:cNvPr>
          <p:cNvSpPr>
            <a:spLocks noGrp="1"/>
          </p:cNvSpPr>
          <p:nvPr>
            <p:custDataLst>
              <p:tags r:id="rId14"/>
            </p:custDataLst>
          </p:nvPr>
        </p:nvSpPr>
        <p:spPr bwMode="auto">
          <a:xfrm>
            <a:off x="4003675" y="9863138"/>
            <a:ext cx="39211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685629" indent="-685629" algn="l" defTabSz="914171" rtl="0" eaLnBrk="1" latinLnBrk="0" hangingPunct="1">
              <a:spcBef>
                <a:spcPts val="2000"/>
              </a:spcBef>
              <a:spcAft>
                <a:spcPts val="0"/>
              </a:spcAft>
              <a:buClr>
                <a:schemeClr val="accent1"/>
              </a:buClr>
              <a:buSzPct val="80000"/>
              <a:buFont typeface="Wingdings 3" charset="2"/>
              <a:buChar char=""/>
              <a:defRPr sz="3599"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1485529" indent="-571357" algn="l" defTabSz="914171" rtl="0" eaLnBrk="1" latinLnBrk="0" hangingPunct="1">
              <a:spcBef>
                <a:spcPts val="2000"/>
              </a:spcBef>
              <a:spcAft>
                <a:spcPts val="0"/>
              </a:spcAft>
              <a:buClr>
                <a:schemeClr val="accent1"/>
              </a:buClr>
              <a:buSzPct val="80000"/>
              <a:buFont typeface="Wingdings 3" charset="2"/>
              <a:buChar char=""/>
              <a:defRPr sz="3199"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2285429" indent="-457086" algn="l" defTabSz="914171" rtl="0" eaLnBrk="1" latinLnBrk="0" hangingPunct="1">
              <a:spcBef>
                <a:spcPts val="2000"/>
              </a:spcBef>
              <a:spcAft>
                <a:spcPts val="0"/>
              </a:spcAft>
              <a:buClr>
                <a:schemeClr val="accent1"/>
              </a:buClr>
              <a:buSzPct val="80000"/>
              <a:buFont typeface="Wingdings 3" charset="2"/>
              <a:buChar char=""/>
              <a:defRPr sz="2799"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3199600"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4113771"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5027943"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6pPr>
            <a:lvl7pPr marL="5942114"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7pPr>
            <a:lvl8pPr marL="6856286"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8pPr>
            <a:lvl9pPr marL="7770457"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9pPr>
          </a:lstStyle>
          <a:p>
            <a:pPr marL="0" lvl="0" indent="0" algn="ctr">
              <a:spcBef>
                <a:spcPct val="0"/>
              </a:spcBef>
              <a:spcAft>
                <a:spcPct val="0"/>
              </a:spcAft>
              <a:buNone/>
            </a:pPr>
            <a:fld id="{41A672B1-2985-4F0D-8003-8B51880E8DCC}" type="datetime'2''1''''''/''''''''''''''''''''''''''0''6'''''''''''''''''">
              <a:rPr lang="en-GB" altLang="en-US" sz="1200" smtClean="0">
                <a:cs typeface="+mn-cs"/>
              </a:rPr>
              <a:pPr/>
              <a:t>21/06</a:t>
            </a:fld>
            <a:endParaRPr lang="en-GB" sz="1200" dirty="0">
              <a:cs typeface="+mn-cs"/>
            </a:endParaRPr>
          </a:p>
        </p:txBody>
      </p:sp>
      <p:sp useBgFill="1">
        <p:nvSpPr>
          <p:cNvPr id="628" name="Text Placeholder 2">
            <a:extLst>
              <a:ext uri="{FF2B5EF4-FFF2-40B4-BE49-F238E27FC236}">
                <a16:creationId xmlns:a16="http://schemas.microsoft.com/office/drawing/2014/main" id="{DC679F80-76B6-4670-8A50-2D8631F47C31}"/>
              </a:ext>
            </a:extLst>
          </p:cNvPr>
          <p:cNvSpPr>
            <a:spLocks noGrp="1"/>
          </p:cNvSpPr>
          <p:nvPr>
            <p:custDataLst>
              <p:tags r:id="rId15"/>
            </p:custDataLst>
          </p:nvPr>
        </p:nvSpPr>
        <p:spPr bwMode="gray">
          <a:xfrm>
            <a:off x="4373563" y="7005638"/>
            <a:ext cx="554038" cy="212725"/>
          </a:xfrm>
          <a:prstGeom prst="rect">
            <a:avLst/>
          </a:prstGeom>
          <a:ln>
            <a:noFill/>
          </a:ln>
          <a:effectLst/>
        </p:spPr>
        <p:txBody>
          <a:bodyPr vert="horz" wrap="none" lIns="25400" tIns="0" rIns="25400" bIns="0" rtlCol="0" anchor="b">
            <a:noAutofit/>
          </a:bodyPr>
          <a:lstStyle>
            <a:lvl1pPr marL="685629" indent="-685629" algn="l" defTabSz="914171" rtl="0" eaLnBrk="1" latinLnBrk="0" hangingPunct="1">
              <a:spcBef>
                <a:spcPts val="2000"/>
              </a:spcBef>
              <a:spcAft>
                <a:spcPts val="0"/>
              </a:spcAft>
              <a:buClr>
                <a:schemeClr val="accent1"/>
              </a:buClr>
              <a:buSzPct val="80000"/>
              <a:buFont typeface="Wingdings 3" charset="2"/>
              <a:buChar char=""/>
              <a:defRPr sz="3599"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1485529" indent="-571357" algn="l" defTabSz="914171" rtl="0" eaLnBrk="1" latinLnBrk="0" hangingPunct="1">
              <a:spcBef>
                <a:spcPts val="2000"/>
              </a:spcBef>
              <a:spcAft>
                <a:spcPts val="0"/>
              </a:spcAft>
              <a:buClr>
                <a:schemeClr val="accent1"/>
              </a:buClr>
              <a:buSzPct val="80000"/>
              <a:buFont typeface="Wingdings 3" charset="2"/>
              <a:buChar char=""/>
              <a:defRPr sz="3199"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2285429" indent="-457086" algn="l" defTabSz="914171" rtl="0" eaLnBrk="1" latinLnBrk="0" hangingPunct="1">
              <a:spcBef>
                <a:spcPts val="2000"/>
              </a:spcBef>
              <a:spcAft>
                <a:spcPts val="0"/>
              </a:spcAft>
              <a:buClr>
                <a:schemeClr val="accent1"/>
              </a:buClr>
              <a:buSzPct val="80000"/>
              <a:buFont typeface="Wingdings 3" charset="2"/>
              <a:buChar char=""/>
              <a:defRPr sz="2799"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3199600"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4113771"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5027943"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6pPr>
            <a:lvl7pPr marL="5942114"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7pPr>
            <a:lvl8pPr marL="6856286"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8pPr>
            <a:lvl9pPr marL="7770457"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9pPr>
          </a:lstStyle>
          <a:p>
            <a:pPr marL="0" lvl="0" indent="0" algn="ctr">
              <a:spcBef>
                <a:spcPct val="0"/>
              </a:spcBef>
              <a:spcAft>
                <a:spcPct val="0"/>
              </a:spcAft>
              <a:buNone/>
            </a:pPr>
            <a:fld id="{62B4A1CA-6F05-45BE-8F2B-D1503A84BDC3}" type="datetime'''''''''''1''''''''''''''0,2''''''''''''''%'''''''''''''''''''">
              <a:rPr lang="en-GB" altLang="en-US" sz="1400" b="1" smtClean="0">
                <a:effectLst/>
                <a:cs typeface="+mn-cs"/>
              </a:rPr>
              <a:pPr/>
              <a:t>10,2%</a:t>
            </a:fld>
            <a:endParaRPr lang="en-GB" sz="1400" b="1" dirty="0">
              <a:cs typeface="+mn-cs"/>
            </a:endParaRPr>
          </a:p>
        </p:txBody>
      </p:sp>
      <p:sp>
        <p:nvSpPr>
          <p:cNvPr id="574" name="Text Placeholder 2">
            <a:extLst>
              <a:ext uri="{FF2B5EF4-FFF2-40B4-BE49-F238E27FC236}">
                <a16:creationId xmlns:a16="http://schemas.microsoft.com/office/drawing/2014/main" id="{7311E871-AC08-43A2-B42E-BAF92CCEF193}"/>
              </a:ext>
            </a:extLst>
          </p:cNvPr>
          <p:cNvSpPr>
            <a:spLocks noGrp="1"/>
          </p:cNvSpPr>
          <p:nvPr>
            <p:custDataLst>
              <p:tags r:id="rId16"/>
            </p:custDataLst>
          </p:nvPr>
        </p:nvSpPr>
        <p:spPr bwMode="auto">
          <a:xfrm>
            <a:off x="4454525" y="9863138"/>
            <a:ext cx="39211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685629" indent="-685629" algn="l" defTabSz="914171" rtl="0" eaLnBrk="1" latinLnBrk="0" hangingPunct="1">
              <a:spcBef>
                <a:spcPts val="2000"/>
              </a:spcBef>
              <a:spcAft>
                <a:spcPts val="0"/>
              </a:spcAft>
              <a:buClr>
                <a:schemeClr val="accent1"/>
              </a:buClr>
              <a:buSzPct val="80000"/>
              <a:buFont typeface="Wingdings 3" charset="2"/>
              <a:buChar char=""/>
              <a:defRPr sz="3599"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1485529" indent="-571357" algn="l" defTabSz="914171" rtl="0" eaLnBrk="1" latinLnBrk="0" hangingPunct="1">
              <a:spcBef>
                <a:spcPts val="2000"/>
              </a:spcBef>
              <a:spcAft>
                <a:spcPts val="0"/>
              </a:spcAft>
              <a:buClr>
                <a:schemeClr val="accent1"/>
              </a:buClr>
              <a:buSzPct val="80000"/>
              <a:buFont typeface="Wingdings 3" charset="2"/>
              <a:buChar char=""/>
              <a:defRPr sz="3199"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2285429" indent="-457086" algn="l" defTabSz="914171" rtl="0" eaLnBrk="1" latinLnBrk="0" hangingPunct="1">
              <a:spcBef>
                <a:spcPts val="2000"/>
              </a:spcBef>
              <a:spcAft>
                <a:spcPts val="0"/>
              </a:spcAft>
              <a:buClr>
                <a:schemeClr val="accent1"/>
              </a:buClr>
              <a:buSzPct val="80000"/>
              <a:buFont typeface="Wingdings 3" charset="2"/>
              <a:buChar char=""/>
              <a:defRPr sz="2799"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3199600"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4113771"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5027943"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6pPr>
            <a:lvl7pPr marL="5942114"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7pPr>
            <a:lvl8pPr marL="6856286"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8pPr>
            <a:lvl9pPr marL="7770457"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9pPr>
          </a:lstStyle>
          <a:p>
            <a:pPr marL="0" lvl="0" indent="0" algn="ctr">
              <a:spcBef>
                <a:spcPct val="0"/>
              </a:spcBef>
              <a:spcAft>
                <a:spcPct val="0"/>
              </a:spcAft>
              <a:buNone/>
            </a:pPr>
            <a:fld id="{B588B589-77F3-4E90-BD84-9FBA74B94491}" type="datetime'''''''2''''''''''''''1/0''''7'''''''">
              <a:rPr lang="en-GB" altLang="en-US" sz="1200" smtClean="0">
                <a:cs typeface="+mn-cs"/>
              </a:rPr>
              <a:pPr/>
              <a:t>21/07</a:t>
            </a:fld>
            <a:endParaRPr lang="en-GB" sz="1200" dirty="0">
              <a:cs typeface="+mn-cs"/>
            </a:endParaRPr>
          </a:p>
        </p:txBody>
      </p:sp>
      <p:sp useBgFill="1">
        <p:nvSpPr>
          <p:cNvPr id="629" name="Text Placeholder 2">
            <a:extLst>
              <a:ext uri="{FF2B5EF4-FFF2-40B4-BE49-F238E27FC236}">
                <a16:creationId xmlns:a16="http://schemas.microsoft.com/office/drawing/2014/main" id="{67A12742-C3EC-4512-B404-78F631D12028}"/>
              </a:ext>
            </a:extLst>
          </p:cNvPr>
          <p:cNvSpPr>
            <a:spLocks noGrp="1"/>
          </p:cNvSpPr>
          <p:nvPr>
            <p:custDataLst>
              <p:tags r:id="rId17"/>
            </p:custDataLst>
          </p:nvPr>
        </p:nvSpPr>
        <p:spPr bwMode="gray">
          <a:xfrm>
            <a:off x="4824413" y="7005638"/>
            <a:ext cx="554038" cy="212725"/>
          </a:xfrm>
          <a:prstGeom prst="rect">
            <a:avLst/>
          </a:prstGeom>
          <a:ln>
            <a:noFill/>
          </a:ln>
          <a:effectLst/>
        </p:spPr>
        <p:txBody>
          <a:bodyPr vert="horz" wrap="none" lIns="25400" tIns="0" rIns="25400" bIns="0" rtlCol="0" anchor="b">
            <a:noAutofit/>
          </a:bodyPr>
          <a:lstStyle>
            <a:lvl1pPr marL="685629" indent="-685629" algn="l" defTabSz="914171" rtl="0" eaLnBrk="1" latinLnBrk="0" hangingPunct="1">
              <a:spcBef>
                <a:spcPts val="2000"/>
              </a:spcBef>
              <a:spcAft>
                <a:spcPts val="0"/>
              </a:spcAft>
              <a:buClr>
                <a:schemeClr val="accent1"/>
              </a:buClr>
              <a:buSzPct val="80000"/>
              <a:buFont typeface="Wingdings 3" charset="2"/>
              <a:buChar char=""/>
              <a:defRPr sz="3599"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1485529" indent="-571357" algn="l" defTabSz="914171" rtl="0" eaLnBrk="1" latinLnBrk="0" hangingPunct="1">
              <a:spcBef>
                <a:spcPts val="2000"/>
              </a:spcBef>
              <a:spcAft>
                <a:spcPts val="0"/>
              </a:spcAft>
              <a:buClr>
                <a:schemeClr val="accent1"/>
              </a:buClr>
              <a:buSzPct val="80000"/>
              <a:buFont typeface="Wingdings 3" charset="2"/>
              <a:buChar char=""/>
              <a:defRPr sz="3199"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2285429" indent="-457086" algn="l" defTabSz="914171" rtl="0" eaLnBrk="1" latinLnBrk="0" hangingPunct="1">
              <a:spcBef>
                <a:spcPts val="2000"/>
              </a:spcBef>
              <a:spcAft>
                <a:spcPts val="0"/>
              </a:spcAft>
              <a:buClr>
                <a:schemeClr val="accent1"/>
              </a:buClr>
              <a:buSzPct val="80000"/>
              <a:buFont typeface="Wingdings 3" charset="2"/>
              <a:buChar char=""/>
              <a:defRPr sz="2799"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3199600"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4113771"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5027943"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6pPr>
            <a:lvl7pPr marL="5942114"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7pPr>
            <a:lvl8pPr marL="6856286"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8pPr>
            <a:lvl9pPr marL="7770457"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9pPr>
          </a:lstStyle>
          <a:p>
            <a:pPr marL="0" lvl="0" indent="0" algn="ctr">
              <a:spcBef>
                <a:spcPct val="0"/>
              </a:spcBef>
              <a:spcAft>
                <a:spcPct val="0"/>
              </a:spcAft>
              <a:buNone/>
            </a:pPr>
            <a:fld id="{AC4EE2B2-73E3-4F49-8D46-1E604957505E}" type="datetime'''''''''''1''''''''''0'''''''',''2%'''''">
              <a:rPr lang="en-GB" altLang="en-US" sz="1400" b="1" smtClean="0">
                <a:effectLst/>
                <a:cs typeface="+mn-cs"/>
              </a:rPr>
              <a:pPr/>
              <a:t>10,2%</a:t>
            </a:fld>
            <a:endParaRPr lang="en-GB" sz="1400" b="1" dirty="0">
              <a:cs typeface="+mn-cs"/>
            </a:endParaRPr>
          </a:p>
        </p:txBody>
      </p:sp>
      <p:sp>
        <p:nvSpPr>
          <p:cNvPr id="575" name="Text Placeholder 2">
            <a:extLst>
              <a:ext uri="{FF2B5EF4-FFF2-40B4-BE49-F238E27FC236}">
                <a16:creationId xmlns:a16="http://schemas.microsoft.com/office/drawing/2014/main" id="{A06CC2C7-33CA-4028-8E39-2C60FBA909C3}"/>
              </a:ext>
            </a:extLst>
          </p:cNvPr>
          <p:cNvSpPr>
            <a:spLocks noGrp="1"/>
          </p:cNvSpPr>
          <p:nvPr>
            <p:custDataLst>
              <p:tags r:id="rId18"/>
            </p:custDataLst>
          </p:nvPr>
        </p:nvSpPr>
        <p:spPr bwMode="auto">
          <a:xfrm>
            <a:off x="4905375" y="9863138"/>
            <a:ext cx="39211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685629" indent="-685629" algn="l" defTabSz="914171" rtl="0" eaLnBrk="1" latinLnBrk="0" hangingPunct="1">
              <a:spcBef>
                <a:spcPts val="2000"/>
              </a:spcBef>
              <a:spcAft>
                <a:spcPts val="0"/>
              </a:spcAft>
              <a:buClr>
                <a:schemeClr val="accent1"/>
              </a:buClr>
              <a:buSzPct val="80000"/>
              <a:buFont typeface="Wingdings 3" charset="2"/>
              <a:buChar char=""/>
              <a:defRPr sz="3599"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1485529" indent="-571357" algn="l" defTabSz="914171" rtl="0" eaLnBrk="1" latinLnBrk="0" hangingPunct="1">
              <a:spcBef>
                <a:spcPts val="2000"/>
              </a:spcBef>
              <a:spcAft>
                <a:spcPts val="0"/>
              </a:spcAft>
              <a:buClr>
                <a:schemeClr val="accent1"/>
              </a:buClr>
              <a:buSzPct val="80000"/>
              <a:buFont typeface="Wingdings 3" charset="2"/>
              <a:buChar char=""/>
              <a:defRPr sz="3199"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2285429" indent="-457086" algn="l" defTabSz="914171" rtl="0" eaLnBrk="1" latinLnBrk="0" hangingPunct="1">
              <a:spcBef>
                <a:spcPts val="2000"/>
              </a:spcBef>
              <a:spcAft>
                <a:spcPts val="0"/>
              </a:spcAft>
              <a:buClr>
                <a:schemeClr val="accent1"/>
              </a:buClr>
              <a:buSzPct val="80000"/>
              <a:buFont typeface="Wingdings 3" charset="2"/>
              <a:buChar char=""/>
              <a:defRPr sz="2799"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3199600"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4113771"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5027943"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6pPr>
            <a:lvl7pPr marL="5942114"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7pPr>
            <a:lvl8pPr marL="6856286"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8pPr>
            <a:lvl9pPr marL="7770457"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9pPr>
          </a:lstStyle>
          <a:p>
            <a:pPr marL="0" lvl="0" indent="0" algn="ctr">
              <a:spcBef>
                <a:spcPct val="0"/>
              </a:spcBef>
              <a:spcAft>
                <a:spcPct val="0"/>
              </a:spcAft>
              <a:buNone/>
            </a:pPr>
            <a:fld id="{275AA622-FE7A-4EFF-BCA3-F3999CD18FF7}" type="datetime'''''''''2''''''''''''''''''''''''''1/''0''''''''''''8'''''">
              <a:rPr lang="en-GB" altLang="en-US" sz="1200" smtClean="0">
                <a:cs typeface="+mn-cs"/>
              </a:rPr>
              <a:pPr/>
              <a:t>21/08</a:t>
            </a:fld>
            <a:endParaRPr lang="en-GB" sz="1200" dirty="0">
              <a:cs typeface="+mn-cs"/>
            </a:endParaRPr>
          </a:p>
        </p:txBody>
      </p:sp>
      <p:sp useBgFill="1">
        <p:nvSpPr>
          <p:cNvPr id="630" name="Text Placeholder 2">
            <a:extLst>
              <a:ext uri="{FF2B5EF4-FFF2-40B4-BE49-F238E27FC236}">
                <a16:creationId xmlns:a16="http://schemas.microsoft.com/office/drawing/2014/main" id="{C5FEADF5-40C8-40B6-A3E4-CF7B67A43C90}"/>
              </a:ext>
            </a:extLst>
          </p:cNvPr>
          <p:cNvSpPr>
            <a:spLocks noGrp="1"/>
          </p:cNvSpPr>
          <p:nvPr>
            <p:custDataLst>
              <p:tags r:id="rId19"/>
            </p:custDataLst>
          </p:nvPr>
        </p:nvSpPr>
        <p:spPr bwMode="gray">
          <a:xfrm>
            <a:off x="5278438" y="6910388"/>
            <a:ext cx="544513" cy="212725"/>
          </a:xfrm>
          <a:prstGeom prst="rect">
            <a:avLst/>
          </a:prstGeom>
          <a:ln>
            <a:noFill/>
          </a:ln>
          <a:effectLst/>
        </p:spPr>
        <p:txBody>
          <a:bodyPr vert="horz" wrap="none" lIns="25400" tIns="0" rIns="25400" bIns="0" rtlCol="0" anchor="b">
            <a:noAutofit/>
          </a:bodyPr>
          <a:lstStyle>
            <a:lvl1pPr marL="685629" indent="-685629" algn="l" defTabSz="914171" rtl="0" eaLnBrk="1" latinLnBrk="0" hangingPunct="1">
              <a:spcBef>
                <a:spcPts val="2000"/>
              </a:spcBef>
              <a:spcAft>
                <a:spcPts val="0"/>
              </a:spcAft>
              <a:buClr>
                <a:schemeClr val="accent1"/>
              </a:buClr>
              <a:buSzPct val="80000"/>
              <a:buFont typeface="Wingdings 3" charset="2"/>
              <a:buChar char=""/>
              <a:defRPr sz="3599"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1485529" indent="-571357" algn="l" defTabSz="914171" rtl="0" eaLnBrk="1" latinLnBrk="0" hangingPunct="1">
              <a:spcBef>
                <a:spcPts val="2000"/>
              </a:spcBef>
              <a:spcAft>
                <a:spcPts val="0"/>
              </a:spcAft>
              <a:buClr>
                <a:schemeClr val="accent1"/>
              </a:buClr>
              <a:buSzPct val="80000"/>
              <a:buFont typeface="Wingdings 3" charset="2"/>
              <a:buChar char=""/>
              <a:defRPr sz="3199"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2285429" indent="-457086" algn="l" defTabSz="914171" rtl="0" eaLnBrk="1" latinLnBrk="0" hangingPunct="1">
              <a:spcBef>
                <a:spcPts val="2000"/>
              </a:spcBef>
              <a:spcAft>
                <a:spcPts val="0"/>
              </a:spcAft>
              <a:buClr>
                <a:schemeClr val="accent1"/>
              </a:buClr>
              <a:buSzPct val="80000"/>
              <a:buFont typeface="Wingdings 3" charset="2"/>
              <a:buChar char=""/>
              <a:defRPr sz="2799"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3199600"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4113771"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5027943"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6pPr>
            <a:lvl7pPr marL="5942114"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7pPr>
            <a:lvl8pPr marL="6856286"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8pPr>
            <a:lvl9pPr marL="7770457"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9pPr>
          </a:lstStyle>
          <a:p>
            <a:pPr marL="0" lvl="0" indent="0" algn="ctr">
              <a:spcBef>
                <a:spcPct val="0"/>
              </a:spcBef>
              <a:spcAft>
                <a:spcPct val="0"/>
              </a:spcAft>
              <a:buNone/>
            </a:pPr>
            <a:fld id="{6732C12B-8E0E-4640-BFE8-09E7F08247F0}" type="datetime'''''1''''''''''''''''1'',''''''''0''%'''''''''">
              <a:rPr lang="en-GB" altLang="en-US" sz="1400" b="1" smtClean="0">
                <a:effectLst/>
                <a:cs typeface="+mn-cs"/>
              </a:rPr>
              <a:pPr/>
              <a:t>11,0%</a:t>
            </a:fld>
            <a:endParaRPr lang="en-GB" sz="1400" b="1" dirty="0">
              <a:cs typeface="+mn-cs"/>
            </a:endParaRPr>
          </a:p>
        </p:txBody>
      </p:sp>
      <p:sp>
        <p:nvSpPr>
          <p:cNvPr id="576" name="Text Placeholder 2">
            <a:extLst>
              <a:ext uri="{FF2B5EF4-FFF2-40B4-BE49-F238E27FC236}">
                <a16:creationId xmlns:a16="http://schemas.microsoft.com/office/drawing/2014/main" id="{6B641A3D-4D35-4971-8568-7C4A85979C20}"/>
              </a:ext>
            </a:extLst>
          </p:cNvPr>
          <p:cNvSpPr>
            <a:spLocks noGrp="1"/>
          </p:cNvSpPr>
          <p:nvPr>
            <p:custDataLst>
              <p:tags r:id="rId20"/>
            </p:custDataLst>
          </p:nvPr>
        </p:nvSpPr>
        <p:spPr bwMode="auto">
          <a:xfrm>
            <a:off x="5354638" y="9863138"/>
            <a:ext cx="39211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685629" indent="-685629" algn="l" defTabSz="914171" rtl="0" eaLnBrk="1" latinLnBrk="0" hangingPunct="1">
              <a:spcBef>
                <a:spcPts val="2000"/>
              </a:spcBef>
              <a:spcAft>
                <a:spcPts val="0"/>
              </a:spcAft>
              <a:buClr>
                <a:schemeClr val="accent1"/>
              </a:buClr>
              <a:buSzPct val="80000"/>
              <a:buFont typeface="Wingdings 3" charset="2"/>
              <a:buChar char=""/>
              <a:defRPr sz="3599"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1485529" indent="-571357" algn="l" defTabSz="914171" rtl="0" eaLnBrk="1" latinLnBrk="0" hangingPunct="1">
              <a:spcBef>
                <a:spcPts val="2000"/>
              </a:spcBef>
              <a:spcAft>
                <a:spcPts val="0"/>
              </a:spcAft>
              <a:buClr>
                <a:schemeClr val="accent1"/>
              </a:buClr>
              <a:buSzPct val="80000"/>
              <a:buFont typeface="Wingdings 3" charset="2"/>
              <a:buChar char=""/>
              <a:defRPr sz="3199"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2285429" indent="-457086" algn="l" defTabSz="914171" rtl="0" eaLnBrk="1" latinLnBrk="0" hangingPunct="1">
              <a:spcBef>
                <a:spcPts val="2000"/>
              </a:spcBef>
              <a:spcAft>
                <a:spcPts val="0"/>
              </a:spcAft>
              <a:buClr>
                <a:schemeClr val="accent1"/>
              </a:buClr>
              <a:buSzPct val="80000"/>
              <a:buFont typeface="Wingdings 3" charset="2"/>
              <a:buChar char=""/>
              <a:defRPr sz="2799"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3199600"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4113771"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5027943"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6pPr>
            <a:lvl7pPr marL="5942114"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7pPr>
            <a:lvl8pPr marL="6856286"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8pPr>
            <a:lvl9pPr marL="7770457"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9pPr>
          </a:lstStyle>
          <a:p>
            <a:pPr marL="0" lvl="0" indent="0" algn="ctr">
              <a:spcBef>
                <a:spcPct val="0"/>
              </a:spcBef>
              <a:spcAft>
                <a:spcPct val="0"/>
              </a:spcAft>
              <a:buNone/>
            </a:pPr>
            <a:fld id="{665702BD-FB64-4BAB-AB50-A4E7790550BF}" type="datetime'''''2''''''''''''1/''''''''0''''''''9'''''''">
              <a:rPr lang="en-GB" altLang="en-US" sz="1200" smtClean="0">
                <a:cs typeface="+mn-cs"/>
              </a:rPr>
              <a:pPr/>
              <a:t>21/09</a:t>
            </a:fld>
            <a:endParaRPr lang="en-GB" sz="1200" dirty="0">
              <a:cs typeface="+mn-cs"/>
            </a:endParaRPr>
          </a:p>
        </p:txBody>
      </p:sp>
      <p:sp useBgFill="1">
        <p:nvSpPr>
          <p:cNvPr id="631" name="Text Placeholder 2">
            <a:extLst>
              <a:ext uri="{FF2B5EF4-FFF2-40B4-BE49-F238E27FC236}">
                <a16:creationId xmlns:a16="http://schemas.microsoft.com/office/drawing/2014/main" id="{636EA7AE-3CA3-4CE9-9991-16BEF7A542EE}"/>
              </a:ext>
            </a:extLst>
          </p:cNvPr>
          <p:cNvSpPr>
            <a:spLocks noGrp="1"/>
          </p:cNvSpPr>
          <p:nvPr>
            <p:custDataLst>
              <p:tags r:id="rId21"/>
            </p:custDataLst>
          </p:nvPr>
        </p:nvSpPr>
        <p:spPr bwMode="gray">
          <a:xfrm>
            <a:off x="5724525" y="6921500"/>
            <a:ext cx="554038" cy="212725"/>
          </a:xfrm>
          <a:prstGeom prst="rect">
            <a:avLst/>
          </a:prstGeom>
          <a:ln>
            <a:noFill/>
          </a:ln>
          <a:effectLst/>
        </p:spPr>
        <p:txBody>
          <a:bodyPr vert="horz" wrap="none" lIns="25400" tIns="0" rIns="25400" bIns="0" rtlCol="0" anchor="b">
            <a:noAutofit/>
          </a:bodyPr>
          <a:lstStyle>
            <a:lvl1pPr marL="685629" indent="-685629" algn="l" defTabSz="914171" rtl="0" eaLnBrk="1" latinLnBrk="0" hangingPunct="1">
              <a:spcBef>
                <a:spcPts val="2000"/>
              </a:spcBef>
              <a:spcAft>
                <a:spcPts val="0"/>
              </a:spcAft>
              <a:buClr>
                <a:schemeClr val="accent1"/>
              </a:buClr>
              <a:buSzPct val="80000"/>
              <a:buFont typeface="Wingdings 3" charset="2"/>
              <a:buChar char=""/>
              <a:defRPr sz="3599"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1485529" indent="-571357" algn="l" defTabSz="914171" rtl="0" eaLnBrk="1" latinLnBrk="0" hangingPunct="1">
              <a:spcBef>
                <a:spcPts val="2000"/>
              </a:spcBef>
              <a:spcAft>
                <a:spcPts val="0"/>
              </a:spcAft>
              <a:buClr>
                <a:schemeClr val="accent1"/>
              </a:buClr>
              <a:buSzPct val="80000"/>
              <a:buFont typeface="Wingdings 3" charset="2"/>
              <a:buChar char=""/>
              <a:defRPr sz="3199"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2285429" indent="-457086" algn="l" defTabSz="914171" rtl="0" eaLnBrk="1" latinLnBrk="0" hangingPunct="1">
              <a:spcBef>
                <a:spcPts val="2000"/>
              </a:spcBef>
              <a:spcAft>
                <a:spcPts val="0"/>
              </a:spcAft>
              <a:buClr>
                <a:schemeClr val="accent1"/>
              </a:buClr>
              <a:buSzPct val="80000"/>
              <a:buFont typeface="Wingdings 3" charset="2"/>
              <a:buChar char=""/>
              <a:defRPr sz="2799"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3199600"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4113771"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5027943"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6pPr>
            <a:lvl7pPr marL="5942114"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7pPr>
            <a:lvl8pPr marL="6856286"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8pPr>
            <a:lvl9pPr marL="7770457"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9pPr>
          </a:lstStyle>
          <a:p>
            <a:pPr marL="0" lvl="0" indent="0" algn="ctr">
              <a:spcBef>
                <a:spcPct val="0"/>
              </a:spcBef>
              <a:spcAft>
                <a:spcPct val="0"/>
              </a:spcAft>
              <a:buNone/>
            </a:pPr>
            <a:fld id="{5FA22592-B253-4ED1-9D3E-A7385C4D8ADD}" type="datetime'''''''10'''''''''''''''',''''''9''''%'''''''''''''''">
              <a:rPr lang="en-GB" altLang="en-US" sz="1400" b="1" smtClean="0">
                <a:effectLst/>
                <a:cs typeface="+mn-cs"/>
              </a:rPr>
              <a:pPr/>
              <a:t>10,9%</a:t>
            </a:fld>
            <a:endParaRPr lang="en-GB" sz="1400" b="1" dirty="0">
              <a:cs typeface="+mn-cs"/>
            </a:endParaRPr>
          </a:p>
        </p:txBody>
      </p:sp>
      <p:sp>
        <p:nvSpPr>
          <p:cNvPr id="577" name="Text Placeholder 2">
            <a:extLst>
              <a:ext uri="{FF2B5EF4-FFF2-40B4-BE49-F238E27FC236}">
                <a16:creationId xmlns:a16="http://schemas.microsoft.com/office/drawing/2014/main" id="{6638F90C-D8D0-4CCA-A31D-653D7364CC9F}"/>
              </a:ext>
            </a:extLst>
          </p:cNvPr>
          <p:cNvSpPr>
            <a:spLocks noGrp="1"/>
          </p:cNvSpPr>
          <p:nvPr>
            <p:custDataLst>
              <p:tags r:id="rId22"/>
            </p:custDataLst>
          </p:nvPr>
        </p:nvSpPr>
        <p:spPr bwMode="auto">
          <a:xfrm>
            <a:off x="5805488" y="9863138"/>
            <a:ext cx="39211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685629" indent="-685629" algn="l" defTabSz="914171" rtl="0" eaLnBrk="1" latinLnBrk="0" hangingPunct="1">
              <a:spcBef>
                <a:spcPts val="2000"/>
              </a:spcBef>
              <a:spcAft>
                <a:spcPts val="0"/>
              </a:spcAft>
              <a:buClr>
                <a:schemeClr val="accent1"/>
              </a:buClr>
              <a:buSzPct val="80000"/>
              <a:buFont typeface="Wingdings 3" charset="2"/>
              <a:buChar char=""/>
              <a:defRPr sz="3599"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1485529" indent="-571357" algn="l" defTabSz="914171" rtl="0" eaLnBrk="1" latinLnBrk="0" hangingPunct="1">
              <a:spcBef>
                <a:spcPts val="2000"/>
              </a:spcBef>
              <a:spcAft>
                <a:spcPts val="0"/>
              </a:spcAft>
              <a:buClr>
                <a:schemeClr val="accent1"/>
              </a:buClr>
              <a:buSzPct val="80000"/>
              <a:buFont typeface="Wingdings 3" charset="2"/>
              <a:buChar char=""/>
              <a:defRPr sz="3199"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2285429" indent="-457086" algn="l" defTabSz="914171" rtl="0" eaLnBrk="1" latinLnBrk="0" hangingPunct="1">
              <a:spcBef>
                <a:spcPts val="2000"/>
              </a:spcBef>
              <a:spcAft>
                <a:spcPts val="0"/>
              </a:spcAft>
              <a:buClr>
                <a:schemeClr val="accent1"/>
              </a:buClr>
              <a:buSzPct val="80000"/>
              <a:buFont typeface="Wingdings 3" charset="2"/>
              <a:buChar char=""/>
              <a:defRPr sz="2799"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3199600"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4113771"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5027943"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6pPr>
            <a:lvl7pPr marL="5942114"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7pPr>
            <a:lvl8pPr marL="6856286"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8pPr>
            <a:lvl9pPr marL="7770457"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9pPr>
          </a:lstStyle>
          <a:p>
            <a:pPr marL="0" lvl="0" indent="0" algn="ctr">
              <a:spcBef>
                <a:spcPct val="0"/>
              </a:spcBef>
              <a:spcAft>
                <a:spcPct val="0"/>
              </a:spcAft>
              <a:buNone/>
            </a:pPr>
            <a:fld id="{1C975CE0-E9DF-412F-87B2-7798E7B45C13}" type="datetime'''''''''''''''''''2''''1''''''/''''''''''1''''0'''''''''''''''">
              <a:rPr lang="en-GB" altLang="en-US" sz="1200" smtClean="0">
                <a:cs typeface="+mn-cs"/>
              </a:rPr>
              <a:pPr/>
              <a:t>21/10</a:t>
            </a:fld>
            <a:endParaRPr lang="en-GB" sz="1200" dirty="0">
              <a:cs typeface="+mn-cs"/>
            </a:endParaRPr>
          </a:p>
        </p:txBody>
      </p:sp>
      <p:sp useBgFill="1">
        <p:nvSpPr>
          <p:cNvPr id="632" name="Text Placeholder 2">
            <a:extLst>
              <a:ext uri="{FF2B5EF4-FFF2-40B4-BE49-F238E27FC236}">
                <a16:creationId xmlns:a16="http://schemas.microsoft.com/office/drawing/2014/main" id="{2C933522-B346-453A-AB4E-DB48048F5E44}"/>
              </a:ext>
            </a:extLst>
          </p:cNvPr>
          <p:cNvSpPr>
            <a:spLocks noGrp="1"/>
          </p:cNvSpPr>
          <p:nvPr>
            <p:custDataLst>
              <p:tags r:id="rId23"/>
            </p:custDataLst>
          </p:nvPr>
        </p:nvSpPr>
        <p:spPr bwMode="gray">
          <a:xfrm>
            <a:off x="6175375" y="6992938"/>
            <a:ext cx="554038" cy="212725"/>
          </a:xfrm>
          <a:prstGeom prst="rect">
            <a:avLst/>
          </a:prstGeom>
          <a:ln>
            <a:noFill/>
          </a:ln>
          <a:effectLst/>
        </p:spPr>
        <p:txBody>
          <a:bodyPr vert="horz" wrap="none" lIns="25400" tIns="0" rIns="25400" bIns="0" rtlCol="0" anchor="b">
            <a:noAutofit/>
          </a:bodyPr>
          <a:lstStyle>
            <a:lvl1pPr marL="685629" indent="-685629" algn="l" defTabSz="914171" rtl="0" eaLnBrk="1" latinLnBrk="0" hangingPunct="1">
              <a:spcBef>
                <a:spcPts val="2000"/>
              </a:spcBef>
              <a:spcAft>
                <a:spcPts val="0"/>
              </a:spcAft>
              <a:buClr>
                <a:schemeClr val="accent1"/>
              </a:buClr>
              <a:buSzPct val="80000"/>
              <a:buFont typeface="Wingdings 3" charset="2"/>
              <a:buChar char=""/>
              <a:defRPr sz="3599"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1485529" indent="-571357" algn="l" defTabSz="914171" rtl="0" eaLnBrk="1" latinLnBrk="0" hangingPunct="1">
              <a:spcBef>
                <a:spcPts val="2000"/>
              </a:spcBef>
              <a:spcAft>
                <a:spcPts val="0"/>
              </a:spcAft>
              <a:buClr>
                <a:schemeClr val="accent1"/>
              </a:buClr>
              <a:buSzPct val="80000"/>
              <a:buFont typeface="Wingdings 3" charset="2"/>
              <a:buChar char=""/>
              <a:defRPr sz="3199"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2285429" indent="-457086" algn="l" defTabSz="914171" rtl="0" eaLnBrk="1" latinLnBrk="0" hangingPunct="1">
              <a:spcBef>
                <a:spcPts val="2000"/>
              </a:spcBef>
              <a:spcAft>
                <a:spcPts val="0"/>
              </a:spcAft>
              <a:buClr>
                <a:schemeClr val="accent1"/>
              </a:buClr>
              <a:buSzPct val="80000"/>
              <a:buFont typeface="Wingdings 3" charset="2"/>
              <a:buChar char=""/>
              <a:defRPr sz="2799"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3199600"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4113771"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5027943"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6pPr>
            <a:lvl7pPr marL="5942114"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7pPr>
            <a:lvl8pPr marL="6856286"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8pPr>
            <a:lvl9pPr marL="7770457"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9pPr>
          </a:lstStyle>
          <a:p>
            <a:pPr marL="0" lvl="0" indent="0" algn="ctr">
              <a:spcBef>
                <a:spcPct val="0"/>
              </a:spcBef>
              <a:spcAft>
                <a:spcPct val="0"/>
              </a:spcAft>
              <a:buNone/>
            </a:pPr>
            <a:fld id="{8E3C4300-6C77-4195-9CAC-8865A0998C5A}" type="datetime'''1''''''0'''''''',3''''%'''''''''''''''''''''''''''''''''''">
              <a:rPr lang="en-GB" altLang="en-US" sz="1400" b="1" smtClean="0">
                <a:effectLst/>
                <a:cs typeface="+mn-cs"/>
              </a:rPr>
              <a:pPr/>
              <a:t>10,3%</a:t>
            </a:fld>
            <a:endParaRPr lang="en-GB" sz="1400" b="1" dirty="0">
              <a:cs typeface="+mn-cs"/>
            </a:endParaRPr>
          </a:p>
        </p:txBody>
      </p:sp>
      <p:sp>
        <p:nvSpPr>
          <p:cNvPr id="578" name="Text Placeholder 2">
            <a:extLst>
              <a:ext uri="{FF2B5EF4-FFF2-40B4-BE49-F238E27FC236}">
                <a16:creationId xmlns:a16="http://schemas.microsoft.com/office/drawing/2014/main" id="{560FB410-9862-4480-816B-86A0FFB36A0E}"/>
              </a:ext>
            </a:extLst>
          </p:cNvPr>
          <p:cNvSpPr>
            <a:spLocks noGrp="1"/>
          </p:cNvSpPr>
          <p:nvPr>
            <p:custDataLst>
              <p:tags r:id="rId24"/>
            </p:custDataLst>
          </p:nvPr>
        </p:nvSpPr>
        <p:spPr bwMode="auto">
          <a:xfrm>
            <a:off x="6261100" y="9863138"/>
            <a:ext cx="38100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685629" indent="-685629" algn="l" defTabSz="914171" rtl="0" eaLnBrk="1" latinLnBrk="0" hangingPunct="1">
              <a:spcBef>
                <a:spcPts val="2000"/>
              </a:spcBef>
              <a:spcAft>
                <a:spcPts val="0"/>
              </a:spcAft>
              <a:buClr>
                <a:schemeClr val="accent1"/>
              </a:buClr>
              <a:buSzPct val="80000"/>
              <a:buFont typeface="Wingdings 3" charset="2"/>
              <a:buChar char=""/>
              <a:defRPr sz="3599"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1485529" indent="-571357" algn="l" defTabSz="914171" rtl="0" eaLnBrk="1" latinLnBrk="0" hangingPunct="1">
              <a:spcBef>
                <a:spcPts val="2000"/>
              </a:spcBef>
              <a:spcAft>
                <a:spcPts val="0"/>
              </a:spcAft>
              <a:buClr>
                <a:schemeClr val="accent1"/>
              </a:buClr>
              <a:buSzPct val="80000"/>
              <a:buFont typeface="Wingdings 3" charset="2"/>
              <a:buChar char=""/>
              <a:defRPr sz="3199"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2285429" indent="-457086" algn="l" defTabSz="914171" rtl="0" eaLnBrk="1" latinLnBrk="0" hangingPunct="1">
              <a:spcBef>
                <a:spcPts val="2000"/>
              </a:spcBef>
              <a:spcAft>
                <a:spcPts val="0"/>
              </a:spcAft>
              <a:buClr>
                <a:schemeClr val="accent1"/>
              </a:buClr>
              <a:buSzPct val="80000"/>
              <a:buFont typeface="Wingdings 3" charset="2"/>
              <a:buChar char=""/>
              <a:defRPr sz="2799"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3199600"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4113771"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5027943"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6pPr>
            <a:lvl7pPr marL="5942114"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7pPr>
            <a:lvl8pPr marL="6856286"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8pPr>
            <a:lvl9pPr marL="7770457"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9pPr>
          </a:lstStyle>
          <a:p>
            <a:pPr marL="0" lvl="0" indent="0" algn="ctr">
              <a:spcBef>
                <a:spcPct val="0"/>
              </a:spcBef>
              <a:spcAft>
                <a:spcPct val="0"/>
              </a:spcAft>
              <a:buNone/>
            </a:pPr>
            <a:fld id="{3BC78C5D-32E2-4C39-88EA-090616AA9C37}" type="datetime'''''''''''''2''''''1''''''''''''''''''/''''''''1''''''''1'">
              <a:rPr lang="en-GB" altLang="en-US" sz="1200" smtClean="0">
                <a:cs typeface="+mn-cs"/>
              </a:rPr>
              <a:pPr/>
              <a:t>21/11</a:t>
            </a:fld>
            <a:endParaRPr lang="en-GB" sz="1200" dirty="0">
              <a:cs typeface="+mn-cs"/>
            </a:endParaRPr>
          </a:p>
        </p:txBody>
      </p:sp>
      <p:sp useBgFill="1">
        <p:nvSpPr>
          <p:cNvPr id="633" name="Text Placeholder 2">
            <a:extLst>
              <a:ext uri="{FF2B5EF4-FFF2-40B4-BE49-F238E27FC236}">
                <a16:creationId xmlns:a16="http://schemas.microsoft.com/office/drawing/2014/main" id="{773BC0E0-FE18-49BF-83A4-9BE4F85FA1F4}"/>
              </a:ext>
            </a:extLst>
          </p:cNvPr>
          <p:cNvSpPr>
            <a:spLocks noGrp="1"/>
          </p:cNvSpPr>
          <p:nvPr>
            <p:custDataLst>
              <p:tags r:id="rId25"/>
            </p:custDataLst>
          </p:nvPr>
        </p:nvSpPr>
        <p:spPr bwMode="gray">
          <a:xfrm>
            <a:off x="6624638" y="7029450"/>
            <a:ext cx="554038" cy="212725"/>
          </a:xfrm>
          <a:prstGeom prst="rect">
            <a:avLst/>
          </a:prstGeom>
          <a:ln>
            <a:noFill/>
          </a:ln>
          <a:effectLst/>
        </p:spPr>
        <p:txBody>
          <a:bodyPr vert="horz" wrap="none" lIns="25400" tIns="0" rIns="25400" bIns="0" rtlCol="0" anchor="b">
            <a:noAutofit/>
          </a:bodyPr>
          <a:lstStyle>
            <a:lvl1pPr marL="685629" indent="-685629" algn="l" defTabSz="914171" rtl="0" eaLnBrk="1" latinLnBrk="0" hangingPunct="1">
              <a:spcBef>
                <a:spcPts val="2000"/>
              </a:spcBef>
              <a:spcAft>
                <a:spcPts val="0"/>
              </a:spcAft>
              <a:buClr>
                <a:schemeClr val="accent1"/>
              </a:buClr>
              <a:buSzPct val="80000"/>
              <a:buFont typeface="Wingdings 3" charset="2"/>
              <a:buChar char=""/>
              <a:defRPr sz="3599"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1485529" indent="-571357" algn="l" defTabSz="914171" rtl="0" eaLnBrk="1" latinLnBrk="0" hangingPunct="1">
              <a:spcBef>
                <a:spcPts val="2000"/>
              </a:spcBef>
              <a:spcAft>
                <a:spcPts val="0"/>
              </a:spcAft>
              <a:buClr>
                <a:schemeClr val="accent1"/>
              </a:buClr>
              <a:buSzPct val="80000"/>
              <a:buFont typeface="Wingdings 3" charset="2"/>
              <a:buChar char=""/>
              <a:defRPr sz="3199"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2285429" indent="-457086" algn="l" defTabSz="914171" rtl="0" eaLnBrk="1" latinLnBrk="0" hangingPunct="1">
              <a:spcBef>
                <a:spcPts val="2000"/>
              </a:spcBef>
              <a:spcAft>
                <a:spcPts val="0"/>
              </a:spcAft>
              <a:buClr>
                <a:schemeClr val="accent1"/>
              </a:buClr>
              <a:buSzPct val="80000"/>
              <a:buFont typeface="Wingdings 3" charset="2"/>
              <a:buChar char=""/>
              <a:defRPr sz="2799"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3199600"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4113771"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5027943"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6pPr>
            <a:lvl7pPr marL="5942114"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7pPr>
            <a:lvl8pPr marL="6856286"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8pPr>
            <a:lvl9pPr marL="7770457"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9pPr>
          </a:lstStyle>
          <a:p>
            <a:pPr marL="0" lvl="0" indent="0" algn="ctr">
              <a:spcBef>
                <a:spcPct val="0"/>
              </a:spcBef>
              <a:spcAft>
                <a:spcPct val="0"/>
              </a:spcAft>
              <a:buNone/>
            </a:pPr>
            <a:fld id="{50502BFA-907E-4E82-B610-7B759A99AF9A}" type="datetime'1''''''0'''''',''''''''''''0''''''''''''''''''''''%'''''''">
              <a:rPr lang="en-GB" altLang="en-US" sz="1400" b="1" smtClean="0">
                <a:effectLst/>
                <a:cs typeface="+mn-cs"/>
              </a:rPr>
              <a:pPr/>
              <a:t>10,0%</a:t>
            </a:fld>
            <a:endParaRPr lang="en-GB" sz="1400" b="1" dirty="0">
              <a:cs typeface="+mn-cs"/>
            </a:endParaRPr>
          </a:p>
        </p:txBody>
      </p:sp>
      <p:sp>
        <p:nvSpPr>
          <p:cNvPr id="579" name="Text Placeholder 2">
            <a:extLst>
              <a:ext uri="{FF2B5EF4-FFF2-40B4-BE49-F238E27FC236}">
                <a16:creationId xmlns:a16="http://schemas.microsoft.com/office/drawing/2014/main" id="{6598DCF8-BD3A-4713-AC5B-F9BF7AEE51CA}"/>
              </a:ext>
            </a:extLst>
          </p:cNvPr>
          <p:cNvSpPr>
            <a:spLocks noGrp="1"/>
          </p:cNvSpPr>
          <p:nvPr>
            <p:custDataLst>
              <p:tags r:id="rId26"/>
            </p:custDataLst>
          </p:nvPr>
        </p:nvSpPr>
        <p:spPr bwMode="auto">
          <a:xfrm>
            <a:off x="6705600" y="9863138"/>
            <a:ext cx="39211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685629" indent="-685629" algn="l" defTabSz="914171" rtl="0" eaLnBrk="1" latinLnBrk="0" hangingPunct="1">
              <a:spcBef>
                <a:spcPts val="2000"/>
              </a:spcBef>
              <a:spcAft>
                <a:spcPts val="0"/>
              </a:spcAft>
              <a:buClr>
                <a:schemeClr val="accent1"/>
              </a:buClr>
              <a:buSzPct val="80000"/>
              <a:buFont typeface="Wingdings 3" charset="2"/>
              <a:buChar char=""/>
              <a:defRPr sz="3599"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1485529" indent="-571357" algn="l" defTabSz="914171" rtl="0" eaLnBrk="1" latinLnBrk="0" hangingPunct="1">
              <a:spcBef>
                <a:spcPts val="2000"/>
              </a:spcBef>
              <a:spcAft>
                <a:spcPts val="0"/>
              </a:spcAft>
              <a:buClr>
                <a:schemeClr val="accent1"/>
              </a:buClr>
              <a:buSzPct val="80000"/>
              <a:buFont typeface="Wingdings 3" charset="2"/>
              <a:buChar char=""/>
              <a:defRPr sz="3199"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2285429" indent="-457086" algn="l" defTabSz="914171" rtl="0" eaLnBrk="1" latinLnBrk="0" hangingPunct="1">
              <a:spcBef>
                <a:spcPts val="2000"/>
              </a:spcBef>
              <a:spcAft>
                <a:spcPts val="0"/>
              </a:spcAft>
              <a:buClr>
                <a:schemeClr val="accent1"/>
              </a:buClr>
              <a:buSzPct val="80000"/>
              <a:buFont typeface="Wingdings 3" charset="2"/>
              <a:buChar char=""/>
              <a:defRPr sz="2799"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3199600"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4113771"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5027943"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6pPr>
            <a:lvl7pPr marL="5942114"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7pPr>
            <a:lvl8pPr marL="6856286"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8pPr>
            <a:lvl9pPr marL="7770457"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9pPr>
          </a:lstStyle>
          <a:p>
            <a:pPr marL="0" lvl="0" indent="0" algn="ctr">
              <a:spcBef>
                <a:spcPct val="0"/>
              </a:spcBef>
              <a:spcAft>
                <a:spcPct val="0"/>
              </a:spcAft>
              <a:buNone/>
            </a:pPr>
            <a:fld id="{8DB0780A-689A-4C00-B8BE-EAA18B68CDA7}" type="datetime'2''''''''''1''''''''''''''''''''''/''''''''''1''''''2'''">
              <a:rPr lang="en-GB" altLang="en-US" sz="1200" smtClean="0">
                <a:cs typeface="+mn-cs"/>
              </a:rPr>
              <a:pPr/>
              <a:t>21/12</a:t>
            </a:fld>
            <a:endParaRPr lang="en-GB" sz="1200" dirty="0">
              <a:cs typeface="+mn-cs"/>
            </a:endParaRPr>
          </a:p>
        </p:txBody>
      </p:sp>
      <p:sp useBgFill="1">
        <p:nvSpPr>
          <p:cNvPr id="634" name="Text Placeholder 2">
            <a:extLst>
              <a:ext uri="{FF2B5EF4-FFF2-40B4-BE49-F238E27FC236}">
                <a16:creationId xmlns:a16="http://schemas.microsoft.com/office/drawing/2014/main" id="{9D99855F-A10F-4E79-B395-2633239688F7}"/>
              </a:ext>
            </a:extLst>
          </p:cNvPr>
          <p:cNvSpPr>
            <a:spLocks noGrp="1"/>
          </p:cNvSpPr>
          <p:nvPr>
            <p:custDataLst>
              <p:tags r:id="rId27"/>
            </p:custDataLst>
          </p:nvPr>
        </p:nvSpPr>
        <p:spPr bwMode="gray">
          <a:xfrm>
            <a:off x="7075488" y="7029450"/>
            <a:ext cx="554038" cy="212725"/>
          </a:xfrm>
          <a:prstGeom prst="rect">
            <a:avLst/>
          </a:prstGeom>
          <a:ln>
            <a:noFill/>
          </a:ln>
          <a:effectLst/>
        </p:spPr>
        <p:txBody>
          <a:bodyPr vert="horz" wrap="none" lIns="25400" tIns="0" rIns="25400" bIns="0" rtlCol="0" anchor="b">
            <a:noAutofit/>
          </a:bodyPr>
          <a:lstStyle>
            <a:lvl1pPr marL="685629" indent="-685629" algn="l" defTabSz="914171" rtl="0" eaLnBrk="1" latinLnBrk="0" hangingPunct="1">
              <a:spcBef>
                <a:spcPts val="2000"/>
              </a:spcBef>
              <a:spcAft>
                <a:spcPts val="0"/>
              </a:spcAft>
              <a:buClr>
                <a:schemeClr val="accent1"/>
              </a:buClr>
              <a:buSzPct val="80000"/>
              <a:buFont typeface="Wingdings 3" charset="2"/>
              <a:buChar char=""/>
              <a:defRPr sz="3599"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1485529" indent="-571357" algn="l" defTabSz="914171" rtl="0" eaLnBrk="1" latinLnBrk="0" hangingPunct="1">
              <a:spcBef>
                <a:spcPts val="2000"/>
              </a:spcBef>
              <a:spcAft>
                <a:spcPts val="0"/>
              </a:spcAft>
              <a:buClr>
                <a:schemeClr val="accent1"/>
              </a:buClr>
              <a:buSzPct val="80000"/>
              <a:buFont typeface="Wingdings 3" charset="2"/>
              <a:buChar char=""/>
              <a:defRPr sz="3199"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2285429" indent="-457086" algn="l" defTabSz="914171" rtl="0" eaLnBrk="1" latinLnBrk="0" hangingPunct="1">
              <a:spcBef>
                <a:spcPts val="2000"/>
              </a:spcBef>
              <a:spcAft>
                <a:spcPts val="0"/>
              </a:spcAft>
              <a:buClr>
                <a:schemeClr val="accent1"/>
              </a:buClr>
              <a:buSzPct val="80000"/>
              <a:buFont typeface="Wingdings 3" charset="2"/>
              <a:buChar char=""/>
              <a:defRPr sz="2799"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3199600"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4113771"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5027943"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6pPr>
            <a:lvl7pPr marL="5942114"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7pPr>
            <a:lvl8pPr marL="6856286"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8pPr>
            <a:lvl9pPr marL="7770457"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9pPr>
          </a:lstStyle>
          <a:p>
            <a:pPr marL="0" lvl="0" indent="0" algn="ctr">
              <a:spcBef>
                <a:spcPct val="0"/>
              </a:spcBef>
              <a:spcAft>
                <a:spcPct val="0"/>
              </a:spcAft>
              <a:buNone/>
            </a:pPr>
            <a:fld id="{1DF11373-7158-4E35-ABF9-AB920AFAB658}" type="datetime'''1''''0'''''''''''''',''''''0''''''''''''''''''%'''''''''''''">
              <a:rPr lang="en-GB" altLang="en-US" sz="1400" b="1" smtClean="0">
                <a:effectLst/>
                <a:cs typeface="+mn-cs"/>
              </a:rPr>
              <a:pPr/>
              <a:t>10,0%</a:t>
            </a:fld>
            <a:endParaRPr lang="en-GB" sz="1400" b="1" dirty="0">
              <a:cs typeface="+mn-cs"/>
            </a:endParaRPr>
          </a:p>
        </p:txBody>
      </p:sp>
      <p:sp>
        <p:nvSpPr>
          <p:cNvPr id="580" name="Text Placeholder 2">
            <a:extLst>
              <a:ext uri="{FF2B5EF4-FFF2-40B4-BE49-F238E27FC236}">
                <a16:creationId xmlns:a16="http://schemas.microsoft.com/office/drawing/2014/main" id="{379B0CD4-5579-4488-BF87-3C4AAD0262A6}"/>
              </a:ext>
            </a:extLst>
          </p:cNvPr>
          <p:cNvSpPr>
            <a:spLocks noGrp="1"/>
          </p:cNvSpPr>
          <p:nvPr>
            <p:custDataLst>
              <p:tags r:id="rId28"/>
            </p:custDataLst>
          </p:nvPr>
        </p:nvSpPr>
        <p:spPr bwMode="auto">
          <a:xfrm>
            <a:off x="7156450" y="9863138"/>
            <a:ext cx="39211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685629" indent="-685629" algn="l" defTabSz="914171" rtl="0" eaLnBrk="1" latinLnBrk="0" hangingPunct="1">
              <a:spcBef>
                <a:spcPts val="2000"/>
              </a:spcBef>
              <a:spcAft>
                <a:spcPts val="0"/>
              </a:spcAft>
              <a:buClr>
                <a:schemeClr val="accent1"/>
              </a:buClr>
              <a:buSzPct val="80000"/>
              <a:buFont typeface="Wingdings 3" charset="2"/>
              <a:buChar char=""/>
              <a:defRPr sz="3599"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1485529" indent="-571357" algn="l" defTabSz="914171" rtl="0" eaLnBrk="1" latinLnBrk="0" hangingPunct="1">
              <a:spcBef>
                <a:spcPts val="2000"/>
              </a:spcBef>
              <a:spcAft>
                <a:spcPts val="0"/>
              </a:spcAft>
              <a:buClr>
                <a:schemeClr val="accent1"/>
              </a:buClr>
              <a:buSzPct val="80000"/>
              <a:buFont typeface="Wingdings 3" charset="2"/>
              <a:buChar char=""/>
              <a:defRPr sz="3199"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2285429" indent="-457086" algn="l" defTabSz="914171" rtl="0" eaLnBrk="1" latinLnBrk="0" hangingPunct="1">
              <a:spcBef>
                <a:spcPts val="2000"/>
              </a:spcBef>
              <a:spcAft>
                <a:spcPts val="0"/>
              </a:spcAft>
              <a:buClr>
                <a:schemeClr val="accent1"/>
              </a:buClr>
              <a:buSzPct val="80000"/>
              <a:buFont typeface="Wingdings 3" charset="2"/>
              <a:buChar char=""/>
              <a:defRPr sz="2799"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3199600"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4113771"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5027943"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6pPr>
            <a:lvl7pPr marL="5942114"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7pPr>
            <a:lvl8pPr marL="6856286"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8pPr>
            <a:lvl9pPr marL="7770457"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9pPr>
          </a:lstStyle>
          <a:p>
            <a:pPr marL="0" lvl="0" indent="0" algn="ctr">
              <a:spcBef>
                <a:spcPct val="0"/>
              </a:spcBef>
              <a:spcAft>
                <a:spcPct val="0"/>
              </a:spcAft>
              <a:buNone/>
            </a:pPr>
            <a:fld id="{725A9637-AC5E-439D-867B-97903C7E2595}" type="datetime'2''''''''2''''''''''''/''0''''''''''''1'''''">
              <a:rPr lang="en-GB" altLang="en-US" sz="1200" smtClean="0">
                <a:cs typeface="+mn-cs"/>
              </a:rPr>
              <a:pPr/>
              <a:t>22/01</a:t>
            </a:fld>
            <a:endParaRPr lang="en-GB" sz="1200" dirty="0">
              <a:cs typeface="+mn-cs"/>
            </a:endParaRPr>
          </a:p>
        </p:txBody>
      </p:sp>
      <p:sp useBgFill="1">
        <p:nvSpPr>
          <p:cNvPr id="654" name="Text Placeholder 2">
            <a:extLst>
              <a:ext uri="{FF2B5EF4-FFF2-40B4-BE49-F238E27FC236}">
                <a16:creationId xmlns:a16="http://schemas.microsoft.com/office/drawing/2014/main" id="{A95D6BE2-CFC0-42C8-B864-4D021641A097}"/>
              </a:ext>
            </a:extLst>
          </p:cNvPr>
          <p:cNvSpPr>
            <a:spLocks noGrp="1"/>
          </p:cNvSpPr>
          <p:nvPr>
            <p:custDataLst>
              <p:tags r:id="rId29"/>
            </p:custDataLst>
          </p:nvPr>
        </p:nvSpPr>
        <p:spPr bwMode="gray">
          <a:xfrm>
            <a:off x="7526338" y="6945313"/>
            <a:ext cx="554038" cy="212725"/>
          </a:xfrm>
          <a:prstGeom prst="rect">
            <a:avLst/>
          </a:prstGeom>
          <a:ln>
            <a:noFill/>
          </a:ln>
          <a:effectLst/>
        </p:spPr>
        <p:txBody>
          <a:bodyPr vert="horz" wrap="none" lIns="25400" tIns="0" rIns="25400" bIns="0" rtlCol="0" anchor="b">
            <a:noAutofit/>
          </a:bodyPr>
          <a:lstStyle>
            <a:lvl1pPr marL="685629" indent="-685629" algn="l" defTabSz="914171" rtl="0" eaLnBrk="1" latinLnBrk="0" hangingPunct="1">
              <a:spcBef>
                <a:spcPts val="2000"/>
              </a:spcBef>
              <a:spcAft>
                <a:spcPts val="0"/>
              </a:spcAft>
              <a:buClr>
                <a:schemeClr val="accent1"/>
              </a:buClr>
              <a:buSzPct val="80000"/>
              <a:buFont typeface="Wingdings 3" charset="2"/>
              <a:buChar char=""/>
              <a:defRPr sz="3599"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1485529" indent="-571357" algn="l" defTabSz="914171" rtl="0" eaLnBrk="1" latinLnBrk="0" hangingPunct="1">
              <a:spcBef>
                <a:spcPts val="2000"/>
              </a:spcBef>
              <a:spcAft>
                <a:spcPts val="0"/>
              </a:spcAft>
              <a:buClr>
                <a:schemeClr val="accent1"/>
              </a:buClr>
              <a:buSzPct val="80000"/>
              <a:buFont typeface="Wingdings 3" charset="2"/>
              <a:buChar char=""/>
              <a:defRPr sz="3199"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2285429" indent="-457086" algn="l" defTabSz="914171" rtl="0" eaLnBrk="1" latinLnBrk="0" hangingPunct="1">
              <a:spcBef>
                <a:spcPts val="2000"/>
              </a:spcBef>
              <a:spcAft>
                <a:spcPts val="0"/>
              </a:spcAft>
              <a:buClr>
                <a:schemeClr val="accent1"/>
              </a:buClr>
              <a:buSzPct val="80000"/>
              <a:buFont typeface="Wingdings 3" charset="2"/>
              <a:buChar char=""/>
              <a:defRPr sz="2799"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3199600"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4113771"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5027943"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6pPr>
            <a:lvl7pPr marL="5942114"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7pPr>
            <a:lvl8pPr marL="6856286"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8pPr>
            <a:lvl9pPr marL="7770457"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9pPr>
          </a:lstStyle>
          <a:p>
            <a:pPr marL="0" lvl="0" indent="0" algn="ctr">
              <a:spcBef>
                <a:spcPct val="0"/>
              </a:spcBef>
              <a:spcAft>
                <a:spcPct val="0"/>
              </a:spcAft>
              <a:buNone/>
            </a:pPr>
            <a:fld id="{7266C8B6-FB2F-4B71-B16A-8F2CE2908B61}" type="datetime'''''1''''''0'''''''''''''''''''',7''''''''''%'''''">
              <a:rPr lang="en-GB" altLang="en-US" sz="1400" b="1" smtClean="0">
                <a:effectLst/>
                <a:cs typeface="+mn-cs"/>
              </a:rPr>
              <a:pPr/>
              <a:t>10,7%</a:t>
            </a:fld>
            <a:endParaRPr lang="en-GB" sz="1400" b="1" dirty="0">
              <a:cs typeface="+mn-cs"/>
            </a:endParaRPr>
          </a:p>
        </p:txBody>
      </p:sp>
      <p:sp>
        <p:nvSpPr>
          <p:cNvPr id="581" name="Text Placeholder 2">
            <a:extLst>
              <a:ext uri="{FF2B5EF4-FFF2-40B4-BE49-F238E27FC236}">
                <a16:creationId xmlns:a16="http://schemas.microsoft.com/office/drawing/2014/main" id="{1E0401BB-5FB7-472B-8484-00BADB05E30C}"/>
              </a:ext>
            </a:extLst>
          </p:cNvPr>
          <p:cNvSpPr>
            <a:spLocks noGrp="1"/>
          </p:cNvSpPr>
          <p:nvPr>
            <p:custDataLst>
              <p:tags r:id="rId30"/>
            </p:custDataLst>
          </p:nvPr>
        </p:nvSpPr>
        <p:spPr bwMode="auto">
          <a:xfrm>
            <a:off x="7607300" y="9863138"/>
            <a:ext cx="39211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685629" indent="-685629" algn="l" defTabSz="914171" rtl="0" eaLnBrk="1" latinLnBrk="0" hangingPunct="1">
              <a:spcBef>
                <a:spcPts val="2000"/>
              </a:spcBef>
              <a:spcAft>
                <a:spcPts val="0"/>
              </a:spcAft>
              <a:buClr>
                <a:schemeClr val="accent1"/>
              </a:buClr>
              <a:buSzPct val="80000"/>
              <a:buFont typeface="Wingdings 3" charset="2"/>
              <a:buChar char=""/>
              <a:defRPr sz="3599"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1485529" indent="-571357" algn="l" defTabSz="914171" rtl="0" eaLnBrk="1" latinLnBrk="0" hangingPunct="1">
              <a:spcBef>
                <a:spcPts val="2000"/>
              </a:spcBef>
              <a:spcAft>
                <a:spcPts val="0"/>
              </a:spcAft>
              <a:buClr>
                <a:schemeClr val="accent1"/>
              </a:buClr>
              <a:buSzPct val="80000"/>
              <a:buFont typeface="Wingdings 3" charset="2"/>
              <a:buChar char=""/>
              <a:defRPr sz="3199"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2285429" indent="-457086" algn="l" defTabSz="914171" rtl="0" eaLnBrk="1" latinLnBrk="0" hangingPunct="1">
              <a:spcBef>
                <a:spcPts val="2000"/>
              </a:spcBef>
              <a:spcAft>
                <a:spcPts val="0"/>
              </a:spcAft>
              <a:buClr>
                <a:schemeClr val="accent1"/>
              </a:buClr>
              <a:buSzPct val="80000"/>
              <a:buFont typeface="Wingdings 3" charset="2"/>
              <a:buChar char=""/>
              <a:defRPr sz="2799"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3199600"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4113771"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5027943"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6pPr>
            <a:lvl7pPr marL="5942114"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7pPr>
            <a:lvl8pPr marL="6856286"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8pPr>
            <a:lvl9pPr marL="7770457"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9pPr>
          </a:lstStyle>
          <a:p>
            <a:pPr marL="0" lvl="0" indent="0" algn="ctr">
              <a:spcBef>
                <a:spcPct val="0"/>
              </a:spcBef>
              <a:spcAft>
                <a:spcPct val="0"/>
              </a:spcAft>
              <a:buNone/>
            </a:pPr>
            <a:fld id="{861506D5-5E02-4ABE-8480-ED05A759BE39}" type="datetime'2''2''''/''''''''''0''''''''''''''''2'''''''''''''''''''''">
              <a:rPr lang="en-GB" altLang="en-US" sz="1200" smtClean="0">
                <a:cs typeface="+mn-cs"/>
              </a:rPr>
              <a:pPr/>
              <a:t>22/02</a:t>
            </a:fld>
            <a:endParaRPr lang="en-GB" sz="1200" dirty="0">
              <a:cs typeface="+mn-cs"/>
            </a:endParaRPr>
          </a:p>
        </p:txBody>
      </p:sp>
      <p:sp useBgFill="1">
        <p:nvSpPr>
          <p:cNvPr id="635" name="Text Placeholder 2">
            <a:extLst>
              <a:ext uri="{FF2B5EF4-FFF2-40B4-BE49-F238E27FC236}">
                <a16:creationId xmlns:a16="http://schemas.microsoft.com/office/drawing/2014/main" id="{17D71DDB-E4D2-4E69-B104-516E6700A3AE}"/>
              </a:ext>
            </a:extLst>
          </p:cNvPr>
          <p:cNvSpPr>
            <a:spLocks noGrp="1"/>
          </p:cNvSpPr>
          <p:nvPr>
            <p:custDataLst>
              <p:tags r:id="rId31"/>
            </p:custDataLst>
          </p:nvPr>
        </p:nvSpPr>
        <p:spPr bwMode="gray">
          <a:xfrm>
            <a:off x="7975600" y="6586538"/>
            <a:ext cx="554038" cy="212725"/>
          </a:xfrm>
          <a:prstGeom prst="rect">
            <a:avLst/>
          </a:prstGeom>
          <a:ln>
            <a:noFill/>
          </a:ln>
          <a:effectLst/>
        </p:spPr>
        <p:txBody>
          <a:bodyPr vert="horz" wrap="none" lIns="25400" tIns="0" rIns="25400" bIns="0" rtlCol="0" anchor="b">
            <a:noAutofit/>
          </a:bodyPr>
          <a:lstStyle>
            <a:lvl1pPr marL="685629" indent="-685629" algn="l" defTabSz="914171" rtl="0" eaLnBrk="1" latinLnBrk="0" hangingPunct="1">
              <a:spcBef>
                <a:spcPts val="2000"/>
              </a:spcBef>
              <a:spcAft>
                <a:spcPts val="0"/>
              </a:spcAft>
              <a:buClr>
                <a:schemeClr val="accent1"/>
              </a:buClr>
              <a:buSzPct val="80000"/>
              <a:buFont typeface="Wingdings 3" charset="2"/>
              <a:buChar char=""/>
              <a:defRPr sz="3599"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1485529" indent="-571357" algn="l" defTabSz="914171" rtl="0" eaLnBrk="1" latinLnBrk="0" hangingPunct="1">
              <a:spcBef>
                <a:spcPts val="2000"/>
              </a:spcBef>
              <a:spcAft>
                <a:spcPts val="0"/>
              </a:spcAft>
              <a:buClr>
                <a:schemeClr val="accent1"/>
              </a:buClr>
              <a:buSzPct val="80000"/>
              <a:buFont typeface="Wingdings 3" charset="2"/>
              <a:buChar char=""/>
              <a:defRPr sz="3199"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2285429" indent="-457086" algn="l" defTabSz="914171" rtl="0" eaLnBrk="1" latinLnBrk="0" hangingPunct="1">
              <a:spcBef>
                <a:spcPts val="2000"/>
              </a:spcBef>
              <a:spcAft>
                <a:spcPts val="0"/>
              </a:spcAft>
              <a:buClr>
                <a:schemeClr val="accent1"/>
              </a:buClr>
              <a:buSzPct val="80000"/>
              <a:buFont typeface="Wingdings 3" charset="2"/>
              <a:buChar char=""/>
              <a:defRPr sz="2799"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3199600"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4113771"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5027943"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6pPr>
            <a:lvl7pPr marL="5942114"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7pPr>
            <a:lvl8pPr marL="6856286"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8pPr>
            <a:lvl9pPr marL="7770457"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9pPr>
          </a:lstStyle>
          <a:p>
            <a:pPr marL="0" lvl="0" indent="0" algn="ctr">
              <a:spcBef>
                <a:spcPct val="0"/>
              </a:spcBef>
              <a:spcAft>
                <a:spcPct val="0"/>
              </a:spcAft>
              <a:buNone/>
            </a:pPr>
            <a:fld id="{2C880A15-B49E-435A-B67B-87CEB6620C77}" type="datetime'''1''''3'''''''''''',7''''''''''''''''''''''''''''''''''%'''''">
              <a:rPr lang="en-GB" altLang="en-US" sz="1400" b="1" smtClean="0">
                <a:effectLst/>
                <a:cs typeface="+mn-cs"/>
              </a:rPr>
              <a:pPr/>
              <a:t>13,7%</a:t>
            </a:fld>
            <a:endParaRPr lang="en-GB" sz="1400" b="1" dirty="0">
              <a:cs typeface="+mn-cs"/>
            </a:endParaRPr>
          </a:p>
        </p:txBody>
      </p:sp>
      <p:sp>
        <p:nvSpPr>
          <p:cNvPr id="582" name="Text Placeholder 2">
            <a:extLst>
              <a:ext uri="{FF2B5EF4-FFF2-40B4-BE49-F238E27FC236}">
                <a16:creationId xmlns:a16="http://schemas.microsoft.com/office/drawing/2014/main" id="{9E7A4502-7A75-45AB-AF4C-75CE0B25A250}"/>
              </a:ext>
            </a:extLst>
          </p:cNvPr>
          <p:cNvSpPr>
            <a:spLocks noGrp="1"/>
          </p:cNvSpPr>
          <p:nvPr>
            <p:custDataLst>
              <p:tags r:id="rId32"/>
            </p:custDataLst>
          </p:nvPr>
        </p:nvSpPr>
        <p:spPr bwMode="auto">
          <a:xfrm>
            <a:off x="8056563" y="9863138"/>
            <a:ext cx="39211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685629" indent="-685629" algn="l" defTabSz="914171" rtl="0" eaLnBrk="1" latinLnBrk="0" hangingPunct="1">
              <a:spcBef>
                <a:spcPts val="2000"/>
              </a:spcBef>
              <a:spcAft>
                <a:spcPts val="0"/>
              </a:spcAft>
              <a:buClr>
                <a:schemeClr val="accent1"/>
              </a:buClr>
              <a:buSzPct val="80000"/>
              <a:buFont typeface="Wingdings 3" charset="2"/>
              <a:buChar char=""/>
              <a:defRPr sz="3599"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1485529" indent="-571357" algn="l" defTabSz="914171" rtl="0" eaLnBrk="1" latinLnBrk="0" hangingPunct="1">
              <a:spcBef>
                <a:spcPts val="2000"/>
              </a:spcBef>
              <a:spcAft>
                <a:spcPts val="0"/>
              </a:spcAft>
              <a:buClr>
                <a:schemeClr val="accent1"/>
              </a:buClr>
              <a:buSzPct val="80000"/>
              <a:buFont typeface="Wingdings 3" charset="2"/>
              <a:buChar char=""/>
              <a:defRPr sz="3199"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2285429" indent="-457086" algn="l" defTabSz="914171" rtl="0" eaLnBrk="1" latinLnBrk="0" hangingPunct="1">
              <a:spcBef>
                <a:spcPts val="2000"/>
              </a:spcBef>
              <a:spcAft>
                <a:spcPts val="0"/>
              </a:spcAft>
              <a:buClr>
                <a:schemeClr val="accent1"/>
              </a:buClr>
              <a:buSzPct val="80000"/>
              <a:buFont typeface="Wingdings 3" charset="2"/>
              <a:buChar char=""/>
              <a:defRPr sz="2799"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3199600"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4113771"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5027943"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6pPr>
            <a:lvl7pPr marL="5942114"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7pPr>
            <a:lvl8pPr marL="6856286"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8pPr>
            <a:lvl9pPr marL="7770457"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9pPr>
          </a:lstStyle>
          <a:p>
            <a:pPr marL="0" lvl="0" indent="0" algn="ctr">
              <a:spcBef>
                <a:spcPct val="0"/>
              </a:spcBef>
              <a:spcAft>
                <a:spcPct val="0"/>
              </a:spcAft>
              <a:buNone/>
            </a:pPr>
            <a:fld id="{3D1D0EE0-951B-4ADC-8E87-493BEC2B99A7}" type="datetime'''''''''2''''''''''''2/''''''''''''''''''''''0''3'''''''''">
              <a:rPr lang="en-GB" altLang="en-US" sz="1200" smtClean="0">
                <a:cs typeface="+mn-cs"/>
              </a:rPr>
              <a:pPr/>
              <a:t>22/03</a:t>
            </a:fld>
            <a:endParaRPr lang="en-GB" sz="1200" dirty="0">
              <a:cs typeface="+mn-cs"/>
            </a:endParaRPr>
          </a:p>
        </p:txBody>
      </p:sp>
      <p:sp useBgFill="1">
        <p:nvSpPr>
          <p:cNvPr id="636" name="Text Placeholder 2">
            <a:extLst>
              <a:ext uri="{FF2B5EF4-FFF2-40B4-BE49-F238E27FC236}">
                <a16:creationId xmlns:a16="http://schemas.microsoft.com/office/drawing/2014/main" id="{B2C87C35-2946-448D-9429-1ADB89A419C7}"/>
              </a:ext>
            </a:extLst>
          </p:cNvPr>
          <p:cNvSpPr>
            <a:spLocks noGrp="1"/>
          </p:cNvSpPr>
          <p:nvPr>
            <p:custDataLst>
              <p:tags r:id="rId33"/>
            </p:custDataLst>
          </p:nvPr>
        </p:nvSpPr>
        <p:spPr bwMode="gray">
          <a:xfrm>
            <a:off x="8426450" y="6264275"/>
            <a:ext cx="554038" cy="212725"/>
          </a:xfrm>
          <a:prstGeom prst="rect">
            <a:avLst/>
          </a:prstGeom>
          <a:ln>
            <a:noFill/>
          </a:ln>
          <a:effectLst/>
        </p:spPr>
        <p:txBody>
          <a:bodyPr vert="horz" wrap="none" lIns="25400" tIns="0" rIns="25400" bIns="0" rtlCol="0" anchor="b">
            <a:noAutofit/>
          </a:bodyPr>
          <a:lstStyle>
            <a:lvl1pPr marL="685629" indent="-685629" algn="l" defTabSz="914171" rtl="0" eaLnBrk="1" latinLnBrk="0" hangingPunct="1">
              <a:spcBef>
                <a:spcPts val="2000"/>
              </a:spcBef>
              <a:spcAft>
                <a:spcPts val="0"/>
              </a:spcAft>
              <a:buClr>
                <a:schemeClr val="accent1"/>
              </a:buClr>
              <a:buSzPct val="80000"/>
              <a:buFont typeface="Wingdings 3" charset="2"/>
              <a:buChar char=""/>
              <a:defRPr sz="3599"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1485529" indent="-571357" algn="l" defTabSz="914171" rtl="0" eaLnBrk="1" latinLnBrk="0" hangingPunct="1">
              <a:spcBef>
                <a:spcPts val="2000"/>
              </a:spcBef>
              <a:spcAft>
                <a:spcPts val="0"/>
              </a:spcAft>
              <a:buClr>
                <a:schemeClr val="accent1"/>
              </a:buClr>
              <a:buSzPct val="80000"/>
              <a:buFont typeface="Wingdings 3" charset="2"/>
              <a:buChar char=""/>
              <a:defRPr sz="3199"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2285429" indent="-457086" algn="l" defTabSz="914171" rtl="0" eaLnBrk="1" latinLnBrk="0" hangingPunct="1">
              <a:spcBef>
                <a:spcPts val="2000"/>
              </a:spcBef>
              <a:spcAft>
                <a:spcPts val="0"/>
              </a:spcAft>
              <a:buClr>
                <a:schemeClr val="accent1"/>
              </a:buClr>
              <a:buSzPct val="80000"/>
              <a:buFont typeface="Wingdings 3" charset="2"/>
              <a:buChar char=""/>
              <a:defRPr sz="2799"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3199600"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4113771"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5027943"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6pPr>
            <a:lvl7pPr marL="5942114"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7pPr>
            <a:lvl8pPr marL="6856286"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8pPr>
            <a:lvl9pPr marL="7770457"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9pPr>
          </a:lstStyle>
          <a:p>
            <a:pPr marL="0" lvl="0" indent="0" algn="ctr">
              <a:spcBef>
                <a:spcPct val="0"/>
              </a:spcBef>
              <a:spcAft>
                <a:spcPct val="0"/>
              </a:spcAft>
              <a:buNone/>
            </a:pPr>
            <a:fld id="{C1DB7834-0382-4DB4-8FD8-59716F0F1E32}" type="datetime'''''''''1''''6'''''',''4''%'''''''''''''''''''">
              <a:rPr lang="en-GB" altLang="en-US" sz="1400" b="1" smtClean="0">
                <a:effectLst/>
                <a:cs typeface="+mn-cs"/>
              </a:rPr>
              <a:pPr/>
              <a:t>16,4%</a:t>
            </a:fld>
            <a:endParaRPr lang="en-GB" sz="1400" b="1" dirty="0">
              <a:cs typeface="+mn-cs"/>
            </a:endParaRPr>
          </a:p>
        </p:txBody>
      </p:sp>
      <p:sp>
        <p:nvSpPr>
          <p:cNvPr id="583" name="Text Placeholder 2">
            <a:extLst>
              <a:ext uri="{FF2B5EF4-FFF2-40B4-BE49-F238E27FC236}">
                <a16:creationId xmlns:a16="http://schemas.microsoft.com/office/drawing/2014/main" id="{E87C0331-A581-4BBB-A7F9-E0902C615B34}"/>
              </a:ext>
            </a:extLst>
          </p:cNvPr>
          <p:cNvSpPr>
            <a:spLocks noGrp="1"/>
          </p:cNvSpPr>
          <p:nvPr>
            <p:custDataLst>
              <p:tags r:id="rId34"/>
            </p:custDataLst>
          </p:nvPr>
        </p:nvSpPr>
        <p:spPr bwMode="auto">
          <a:xfrm>
            <a:off x="8507413" y="9863138"/>
            <a:ext cx="39211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685629" indent="-685629" algn="l" defTabSz="914171" rtl="0" eaLnBrk="1" latinLnBrk="0" hangingPunct="1">
              <a:spcBef>
                <a:spcPts val="2000"/>
              </a:spcBef>
              <a:spcAft>
                <a:spcPts val="0"/>
              </a:spcAft>
              <a:buClr>
                <a:schemeClr val="accent1"/>
              </a:buClr>
              <a:buSzPct val="80000"/>
              <a:buFont typeface="Wingdings 3" charset="2"/>
              <a:buChar char=""/>
              <a:defRPr sz="3599"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1485529" indent="-571357" algn="l" defTabSz="914171" rtl="0" eaLnBrk="1" latinLnBrk="0" hangingPunct="1">
              <a:spcBef>
                <a:spcPts val="2000"/>
              </a:spcBef>
              <a:spcAft>
                <a:spcPts val="0"/>
              </a:spcAft>
              <a:buClr>
                <a:schemeClr val="accent1"/>
              </a:buClr>
              <a:buSzPct val="80000"/>
              <a:buFont typeface="Wingdings 3" charset="2"/>
              <a:buChar char=""/>
              <a:defRPr sz="3199"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2285429" indent="-457086" algn="l" defTabSz="914171" rtl="0" eaLnBrk="1" latinLnBrk="0" hangingPunct="1">
              <a:spcBef>
                <a:spcPts val="2000"/>
              </a:spcBef>
              <a:spcAft>
                <a:spcPts val="0"/>
              </a:spcAft>
              <a:buClr>
                <a:schemeClr val="accent1"/>
              </a:buClr>
              <a:buSzPct val="80000"/>
              <a:buFont typeface="Wingdings 3" charset="2"/>
              <a:buChar char=""/>
              <a:defRPr sz="2799"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3199600"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4113771"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5027943"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6pPr>
            <a:lvl7pPr marL="5942114"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7pPr>
            <a:lvl8pPr marL="6856286"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8pPr>
            <a:lvl9pPr marL="7770457"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9pPr>
          </a:lstStyle>
          <a:p>
            <a:pPr marL="0" lvl="0" indent="0" algn="ctr">
              <a:spcBef>
                <a:spcPct val="0"/>
              </a:spcBef>
              <a:spcAft>
                <a:spcPct val="0"/>
              </a:spcAft>
              <a:buNone/>
            </a:pPr>
            <a:fld id="{A5CD589C-E372-45A4-9D36-B666712100D7}" type="datetime'''''''''''''''22/''0''''4'''''''''''''''''''''''''''''">
              <a:rPr lang="en-GB" altLang="en-US" sz="1200" smtClean="0">
                <a:cs typeface="+mn-cs"/>
              </a:rPr>
              <a:pPr/>
              <a:t>22/04</a:t>
            </a:fld>
            <a:endParaRPr lang="en-GB" sz="1200" dirty="0">
              <a:cs typeface="+mn-cs"/>
            </a:endParaRPr>
          </a:p>
        </p:txBody>
      </p:sp>
      <p:sp useBgFill="1">
        <p:nvSpPr>
          <p:cNvPr id="99" name="Text Placeholder 2">
            <a:extLst>
              <a:ext uri="{FF2B5EF4-FFF2-40B4-BE49-F238E27FC236}">
                <a16:creationId xmlns:a16="http://schemas.microsoft.com/office/drawing/2014/main" id="{452E189F-3ADC-47F5-BFEC-10A9E435DD7C}"/>
              </a:ext>
            </a:extLst>
          </p:cNvPr>
          <p:cNvSpPr>
            <a:spLocks noGrp="1"/>
          </p:cNvSpPr>
          <p:nvPr>
            <p:custDataLst>
              <p:tags r:id="rId35"/>
            </p:custDataLst>
          </p:nvPr>
        </p:nvSpPr>
        <p:spPr bwMode="gray">
          <a:xfrm>
            <a:off x="8877300" y="6072189"/>
            <a:ext cx="554038" cy="212725"/>
          </a:xfrm>
          <a:prstGeom prst="rect">
            <a:avLst/>
          </a:prstGeom>
          <a:ln>
            <a:noFill/>
          </a:ln>
          <a:effectLst/>
        </p:spPr>
        <p:txBody>
          <a:bodyPr vert="horz" wrap="none" lIns="25400" tIns="0" rIns="25400" bIns="0" rtlCol="0" anchor="b">
            <a:noAutofit/>
          </a:bodyPr>
          <a:lstStyle>
            <a:lvl1pPr marL="685629" indent="-685629" algn="l" defTabSz="914171" rtl="0" eaLnBrk="1" latinLnBrk="0" hangingPunct="1">
              <a:spcBef>
                <a:spcPts val="2000"/>
              </a:spcBef>
              <a:spcAft>
                <a:spcPts val="0"/>
              </a:spcAft>
              <a:buClr>
                <a:schemeClr val="accent1"/>
              </a:buClr>
              <a:buSzPct val="80000"/>
              <a:buFont typeface="Wingdings 3" charset="2"/>
              <a:buChar char=""/>
              <a:defRPr sz="3599"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1485529" indent="-571357" algn="l" defTabSz="914171" rtl="0" eaLnBrk="1" latinLnBrk="0" hangingPunct="1">
              <a:spcBef>
                <a:spcPts val="2000"/>
              </a:spcBef>
              <a:spcAft>
                <a:spcPts val="0"/>
              </a:spcAft>
              <a:buClr>
                <a:schemeClr val="accent1"/>
              </a:buClr>
              <a:buSzPct val="80000"/>
              <a:buFont typeface="Wingdings 3" charset="2"/>
              <a:buChar char=""/>
              <a:defRPr sz="3199"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2285429" indent="-457086" algn="l" defTabSz="914171" rtl="0" eaLnBrk="1" latinLnBrk="0" hangingPunct="1">
              <a:spcBef>
                <a:spcPts val="2000"/>
              </a:spcBef>
              <a:spcAft>
                <a:spcPts val="0"/>
              </a:spcAft>
              <a:buClr>
                <a:schemeClr val="accent1"/>
              </a:buClr>
              <a:buSzPct val="80000"/>
              <a:buFont typeface="Wingdings 3" charset="2"/>
              <a:buChar char=""/>
              <a:defRPr sz="2799"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3199600"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4113771"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5027943"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6pPr>
            <a:lvl7pPr marL="5942114"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7pPr>
            <a:lvl8pPr marL="6856286"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8pPr>
            <a:lvl9pPr marL="7770457"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9pPr>
          </a:lstStyle>
          <a:p>
            <a:pPr marL="0" lvl="0" indent="0" algn="ctr">
              <a:spcBef>
                <a:spcPct val="0"/>
              </a:spcBef>
              <a:spcAft>
                <a:spcPct val="0"/>
              </a:spcAft>
              <a:buNone/>
            </a:pPr>
            <a:fld id="{C32A5647-064B-4694-9645-B2962197D0D8}" type="datetime'''''''''''1''''''''''''''''''8'''',''''0%'''''''''''''''''">
              <a:rPr lang="en-GB" altLang="en-US" sz="1400" b="1" smtClean="0">
                <a:effectLst/>
                <a:cs typeface="+mn-cs"/>
              </a:rPr>
              <a:pPr marL="0" lvl="0" indent="0" algn="ctr">
                <a:spcBef>
                  <a:spcPct val="0"/>
                </a:spcBef>
                <a:spcAft>
                  <a:spcPct val="0"/>
                </a:spcAft>
                <a:buNone/>
              </a:pPr>
              <a:t>18,0%</a:t>
            </a:fld>
            <a:endParaRPr lang="en-GB" sz="1400" b="1" dirty="0">
              <a:cs typeface="+mn-cs"/>
            </a:endParaRPr>
          </a:p>
        </p:txBody>
      </p:sp>
      <p:sp>
        <p:nvSpPr>
          <p:cNvPr id="584" name="Text Placeholder 2">
            <a:extLst>
              <a:ext uri="{FF2B5EF4-FFF2-40B4-BE49-F238E27FC236}">
                <a16:creationId xmlns:a16="http://schemas.microsoft.com/office/drawing/2014/main" id="{ED0E5229-959A-49D7-9540-97430630C881}"/>
              </a:ext>
            </a:extLst>
          </p:cNvPr>
          <p:cNvSpPr>
            <a:spLocks noGrp="1"/>
          </p:cNvSpPr>
          <p:nvPr>
            <p:custDataLst>
              <p:tags r:id="rId36"/>
            </p:custDataLst>
          </p:nvPr>
        </p:nvSpPr>
        <p:spPr bwMode="auto">
          <a:xfrm>
            <a:off x="8958263" y="9863138"/>
            <a:ext cx="39211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685629" indent="-685629" algn="l" defTabSz="914171" rtl="0" eaLnBrk="1" latinLnBrk="0" hangingPunct="1">
              <a:spcBef>
                <a:spcPts val="2000"/>
              </a:spcBef>
              <a:spcAft>
                <a:spcPts val="0"/>
              </a:spcAft>
              <a:buClr>
                <a:schemeClr val="accent1"/>
              </a:buClr>
              <a:buSzPct val="80000"/>
              <a:buFont typeface="Wingdings 3" charset="2"/>
              <a:buChar char=""/>
              <a:defRPr sz="3599"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1485529" indent="-571357" algn="l" defTabSz="914171" rtl="0" eaLnBrk="1" latinLnBrk="0" hangingPunct="1">
              <a:spcBef>
                <a:spcPts val="2000"/>
              </a:spcBef>
              <a:spcAft>
                <a:spcPts val="0"/>
              </a:spcAft>
              <a:buClr>
                <a:schemeClr val="accent1"/>
              </a:buClr>
              <a:buSzPct val="80000"/>
              <a:buFont typeface="Wingdings 3" charset="2"/>
              <a:buChar char=""/>
              <a:defRPr sz="3199"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2285429" indent="-457086" algn="l" defTabSz="914171" rtl="0" eaLnBrk="1" latinLnBrk="0" hangingPunct="1">
              <a:spcBef>
                <a:spcPts val="2000"/>
              </a:spcBef>
              <a:spcAft>
                <a:spcPts val="0"/>
              </a:spcAft>
              <a:buClr>
                <a:schemeClr val="accent1"/>
              </a:buClr>
              <a:buSzPct val="80000"/>
              <a:buFont typeface="Wingdings 3" charset="2"/>
              <a:buChar char=""/>
              <a:defRPr sz="2799"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3199600"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4113771"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5027943"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6pPr>
            <a:lvl7pPr marL="5942114"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7pPr>
            <a:lvl8pPr marL="6856286"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8pPr>
            <a:lvl9pPr marL="7770457"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9pPr>
          </a:lstStyle>
          <a:p>
            <a:pPr marL="0" lvl="0" indent="0" algn="ctr">
              <a:spcBef>
                <a:spcPct val="0"/>
              </a:spcBef>
              <a:spcAft>
                <a:spcPct val="0"/>
              </a:spcAft>
              <a:buNone/>
            </a:pPr>
            <a:fld id="{081C6917-31AF-41E1-BE27-9F324A5F0868}" type="datetime'2''''''''2''/''0''''''''''''5'''''">
              <a:rPr lang="en-GB" altLang="en-US" sz="1200" smtClean="0">
                <a:cs typeface="+mn-cs"/>
              </a:rPr>
              <a:pPr/>
              <a:t>22/05</a:t>
            </a:fld>
            <a:endParaRPr lang="en-GB" sz="1200" dirty="0">
              <a:cs typeface="+mn-cs"/>
            </a:endParaRPr>
          </a:p>
        </p:txBody>
      </p:sp>
      <p:sp>
        <p:nvSpPr>
          <p:cNvPr id="100" name="Text Placeholder 2">
            <a:extLst>
              <a:ext uri="{FF2B5EF4-FFF2-40B4-BE49-F238E27FC236}">
                <a16:creationId xmlns:a16="http://schemas.microsoft.com/office/drawing/2014/main" id="{6AE5E0B8-DFFB-499A-AFB8-5731249733D9}"/>
              </a:ext>
            </a:extLst>
          </p:cNvPr>
          <p:cNvSpPr>
            <a:spLocks noGrp="1"/>
          </p:cNvSpPr>
          <p:nvPr>
            <p:custDataLst>
              <p:tags r:id="rId37"/>
            </p:custDataLst>
          </p:nvPr>
        </p:nvSpPr>
        <p:spPr bwMode="gray">
          <a:xfrm>
            <a:off x="9326563" y="5654676"/>
            <a:ext cx="554038"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rtlCol="0" anchor="b">
            <a:noAutofit/>
          </a:bodyPr>
          <a:lstStyle>
            <a:lvl1pPr marL="685629" indent="-685629" algn="l" defTabSz="914171" rtl="0" eaLnBrk="1" latinLnBrk="0" hangingPunct="1">
              <a:spcBef>
                <a:spcPts val="2000"/>
              </a:spcBef>
              <a:spcAft>
                <a:spcPts val="0"/>
              </a:spcAft>
              <a:buClr>
                <a:schemeClr val="accent1"/>
              </a:buClr>
              <a:buSzPct val="80000"/>
              <a:buFont typeface="Wingdings 3" charset="2"/>
              <a:buChar char=""/>
              <a:defRPr sz="3599"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1485529" indent="-571357" algn="l" defTabSz="914171" rtl="0" eaLnBrk="1" latinLnBrk="0" hangingPunct="1">
              <a:spcBef>
                <a:spcPts val="2000"/>
              </a:spcBef>
              <a:spcAft>
                <a:spcPts val="0"/>
              </a:spcAft>
              <a:buClr>
                <a:schemeClr val="accent1"/>
              </a:buClr>
              <a:buSzPct val="80000"/>
              <a:buFont typeface="Wingdings 3" charset="2"/>
              <a:buChar char=""/>
              <a:defRPr sz="3199"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2285429" indent="-457086" algn="l" defTabSz="914171" rtl="0" eaLnBrk="1" latinLnBrk="0" hangingPunct="1">
              <a:spcBef>
                <a:spcPts val="2000"/>
              </a:spcBef>
              <a:spcAft>
                <a:spcPts val="0"/>
              </a:spcAft>
              <a:buClr>
                <a:schemeClr val="accent1"/>
              </a:buClr>
              <a:buSzPct val="80000"/>
              <a:buFont typeface="Wingdings 3" charset="2"/>
              <a:buChar char=""/>
              <a:defRPr sz="2799"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3199600"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4113771"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5027943"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6pPr>
            <a:lvl7pPr marL="5942114"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7pPr>
            <a:lvl8pPr marL="6856286"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8pPr>
            <a:lvl9pPr marL="7770457"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9pPr>
          </a:lstStyle>
          <a:p>
            <a:pPr marL="0" lvl="0" indent="0" algn="ctr">
              <a:spcBef>
                <a:spcPct val="0"/>
              </a:spcBef>
              <a:spcAft>
                <a:spcPct val="0"/>
              </a:spcAft>
              <a:buNone/>
            </a:pPr>
            <a:fld id="{B6067D41-5080-438D-932F-6461E94D8315}" type="datetime'2''''''1'''''''',''''''''''''''''''''5''''%'''''''''''''''''''">
              <a:rPr lang="en-GB" altLang="en-US" sz="1400" b="1" smtClean="0">
                <a:effectLst/>
                <a:cs typeface="+mn-cs"/>
              </a:rPr>
              <a:pPr marL="0" lvl="0" indent="0" algn="ctr">
                <a:spcBef>
                  <a:spcPct val="0"/>
                </a:spcBef>
                <a:spcAft>
                  <a:spcPct val="0"/>
                </a:spcAft>
                <a:buNone/>
              </a:pPr>
              <a:t>21,5%</a:t>
            </a:fld>
            <a:endParaRPr lang="en-GB" sz="1400" b="1" dirty="0">
              <a:cs typeface="+mn-cs"/>
            </a:endParaRPr>
          </a:p>
        </p:txBody>
      </p:sp>
      <p:sp>
        <p:nvSpPr>
          <p:cNvPr id="585" name="Text Placeholder 2">
            <a:extLst>
              <a:ext uri="{FF2B5EF4-FFF2-40B4-BE49-F238E27FC236}">
                <a16:creationId xmlns:a16="http://schemas.microsoft.com/office/drawing/2014/main" id="{19803970-FB46-4E94-8C4C-DD676A3609F7}"/>
              </a:ext>
            </a:extLst>
          </p:cNvPr>
          <p:cNvSpPr>
            <a:spLocks noGrp="1"/>
          </p:cNvSpPr>
          <p:nvPr>
            <p:custDataLst>
              <p:tags r:id="rId38"/>
            </p:custDataLst>
          </p:nvPr>
        </p:nvSpPr>
        <p:spPr bwMode="auto">
          <a:xfrm>
            <a:off x="9407525" y="9863138"/>
            <a:ext cx="39211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685629" indent="-685629" algn="l" defTabSz="914171" rtl="0" eaLnBrk="1" latinLnBrk="0" hangingPunct="1">
              <a:spcBef>
                <a:spcPts val="2000"/>
              </a:spcBef>
              <a:spcAft>
                <a:spcPts val="0"/>
              </a:spcAft>
              <a:buClr>
                <a:schemeClr val="accent1"/>
              </a:buClr>
              <a:buSzPct val="80000"/>
              <a:buFont typeface="Wingdings 3" charset="2"/>
              <a:buChar char=""/>
              <a:defRPr sz="3599"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1485529" indent="-571357" algn="l" defTabSz="914171" rtl="0" eaLnBrk="1" latinLnBrk="0" hangingPunct="1">
              <a:spcBef>
                <a:spcPts val="2000"/>
              </a:spcBef>
              <a:spcAft>
                <a:spcPts val="0"/>
              </a:spcAft>
              <a:buClr>
                <a:schemeClr val="accent1"/>
              </a:buClr>
              <a:buSzPct val="80000"/>
              <a:buFont typeface="Wingdings 3" charset="2"/>
              <a:buChar char=""/>
              <a:defRPr sz="3199"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2285429" indent="-457086" algn="l" defTabSz="914171" rtl="0" eaLnBrk="1" latinLnBrk="0" hangingPunct="1">
              <a:spcBef>
                <a:spcPts val="2000"/>
              </a:spcBef>
              <a:spcAft>
                <a:spcPts val="0"/>
              </a:spcAft>
              <a:buClr>
                <a:schemeClr val="accent1"/>
              </a:buClr>
              <a:buSzPct val="80000"/>
              <a:buFont typeface="Wingdings 3" charset="2"/>
              <a:buChar char=""/>
              <a:defRPr sz="2799"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3199600"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4113771"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5027943"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6pPr>
            <a:lvl7pPr marL="5942114"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7pPr>
            <a:lvl8pPr marL="6856286"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8pPr>
            <a:lvl9pPr marL="7770457"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9pPr>
          </a:lstStyle>
          <a:p>
            <a:pPr marL="0" lvl="0" indent="0" algn="ctr">
              <a:spcBef>
                <a:spcPct val="0"/>
              </a:spcBef>
              <a:spcAft>
                <a:spcPct val="0"/>
              </a:spcAft>
              <a:buNone/>
            </a:pPr>
            <a:fld id="{B81E8A8E-E207-4BAC-8ED5-E52EB6AEA429}" type="datetime'''''''2''2''''''''''''''''''/06'''''''''''''''''''''''''''">
              <a:rPr lang="en-GB" altLang="en-US" sz="1200" smtClean="0">
                <a:cs typeface="+mn-cs"/>
              </a:rPr>
              <a:pPr/>
              <a:t>22/06</a:t>
            </a:fld>
            <a:endParaRPr lang="en-GB" sz="1200" dirty="0">
              <a:cs typeface="+mn-cs"/>
            </a:endParaRPr>
          </a:p>
        </p:txBody>
      </p:sp>
      <p:sp>
        <p:nvSpPr>
          <p:cNvPr id="101" name="Text Placeholder 2">
            <a:extLst>
              <a:ext uri="{FF2B5EF4-FFF2-40B4-BE49-F238E27FC236}">
                <a16:creationId xmlns:a16="http://schemas.microsoft.com/office/drawing/2014/main" id="{4237391A-C8B9-4BB8-837C-5906120F24AC}"/>
              </a:ext>
            </a:extLst>
          </p:cNvPr>
          <p:cNvSpPr>
            <a:spLocks noGrp="1"/>
          </p:cNvSpPr>
          <p:nvPr>
            <p:custDataLst>
              <p:tags r:id="rId39"/>
            </p:custDataLst>
          </p:nvPr>
        </p:nvSpPr>
        <p:spPr bwMode="gray">
          <a:xfrm>
            <a:off x="9777413" y="5570539"/>
            <a:ext cx="554038"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rtlCol="0" anchor="b">
            <a:noAutofit/>
          </a:bodyPr>
          <a:lstStyle>
            <a:lvl1pPr marL="685629" indent="-685629" algn="l" defTabSz="914171" rtl="0" eaLnBrk="1" latinLnBrk="0" hangingPunct="1">
              <a:spcBef>
                <a:spcPts val="2000"/>
              </a:spcBef>
              <a:spcAft>
                <a:spcPts val="0"/>
              </a:spcAft>
              <a:buClr>
                <a:schemeClr val="accent1"/>
              </a:buClr>
              <a:buSzPct val="80000"/>
              <a:buFont typeface="Wingdings 3" charset="2"/>
              <a:buChar char=""/>
              <a:defRPr sz="3599"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1485529" indent="-571357" algn="l" defTabSz="914171" rtl="0" eaLnBrk="1" latinLnBrk="0" hangingPunct="1">
              <a:spcBef>
                <a:spcPts val="2000"/>
              </a:spcBef>
              <a:spcAft>
                <a:spcPts val="0"/>
              </a:spcAft>
              <a:buClr>
                <a:schemeClr val="accent1"/>
              </a:buClr>
              <a:buSzPct val="80000"/>
              <a:buFont typeface="Wingdings 3" charset="2"/>
              <a:buChar char=""/>
              <a:defRPr sz="3199"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2285429" indent="-457086" algn="l" defTabSz="914171" rtl="0" eaLnBrk="1" latinLnBrk="0" hangingPunct="1">
              <a:spcBef>
                <a:spcPts val="2000"/>
              </a:spcBef>
              <a:spcAft>
                <a:spcPts val="0"/>
              </a:spcAft>
              <a:buClr>
                <a:schemeClr val="accent1"/>
              </a:buClr>
              <a:buSzPct val="80000"/>
              <a:buFont typeface="Wingdings 3" charset="2"/>
              <a:buChar char=""/>
              <a:defRPr sz="2799"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3199600"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4113771"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5027943"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6pPr>
            <a:lvl7pPr marL="5942114"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7pPr>
            <a:lvl8pPr marL="6856286"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8pPr>
            <a:lvl9pPr marL="7770457"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9pPr>
          </a:lstStyle>
          <a:p>
            <a:pPr marL="0" lvl="0" indent="0" algn="ctr">
              <a:spcBef>
                <a:spcPct val="0"/>
              </a:spcBef>
              <a:spcAft>
                <a:spcPct val="0"/>
              </a:spcAft>
              <a:buNone/>
            </a:pPr>
            <a:fld id="{2C15ABF6-27C6-4754-B09A-6D7FBA4B9BC9}" type="datetime'''''''''22'''''''''''''''''',''''''2''%'''''">
              <a:rPr lang="en-GB" altLang="en-US" sz="1400" b="1" smtClean="0">
                <a:effectLst/>
                <a:cs typeface="+mn-cs"/>
              </a:rPr>
              <a:pPr marL="0" lvl="0" indent="0" algn="ctr">
                <a:spcBef>
                  <a:spcPct val="0"/>
                </a:spcBef>
                <a:spcAft>
                  <a:spcPct val="0"/>
                </a:spcAft>
                <a:buNone/>
              </a:pPr>
              <a:t>22,2%</a:t>
            </a:fld>
            <a:endParaRPr lang="en-GB" sz="1400" b="1" dirty="0">
              <a:cs typeface="+mn-cs"/>
            </a:endParaRPr>
          </a:p>
        </p:txBody>
      </p:sp>
      <p:sp>
        <p:nvSpPr>
          <p:cNvPr id="586" name="Text Placeholder 2">
            <a:extLst>
              <a:ext uri="{FF2B5EF4-FFF2-40B4-BE49-F238E27FC236}">
                <a16:creationId xmlns:a16="http://schemas.microsoft.com/office/drawing/2014/main" id="{676D5E30-D5F2-4EC0-A58F-B40FD4C38459}"/>
              </a:ext>
            </a:extLst>
          </p:cNvPr>
          <p:cNvSpPr>
            <a:spLocks noGrp="1"/>
          </p:cNvSpPr>
          <p:nvPr>
            <p:custDataLst>
              <p:tags r:id="rId40"/>
            </p:custDataLst>
          </p:nvPr>
        </p:nvSpPr>
        <p:spPr bwMode="auto">
          <a:xfrm>
            <a:off x="9858375" y="9863138"/>
            <a:ext cx="39211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685629" indent="-685629" algn="l" defTabSz="914171" rtl="0" eaLnBrk="1" latinLnBrk="0" hangingPunct="1">
              <a:spcBef>
                <a:spcPts val="2000"/>
              </a:spcBef>
              <a:spcAft>
                <a:spcPts val="0"/>
              </a:spcAft>
              <a:buClr>
                <a:schemeClr val="accent1"/>
              </a:buClr>
              <a:buSzPct val="80000"/>
              <a:buFont typeface="Wingdings 3" charset="2"/>
              <a:buChar char=""/>
              <a:defRPr sz="3599"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1485529" indent="-571357" algn="l" defTabSz="914171" rtl="0" eaLnBrk="1" latinLnBrk="0" hangingPunct="1">
              <a:spcBef>
                <a:spcPts val="2000"/>
              </a:spcBef>
              <a:spcAft>
                <a:spcPts val="0"/>
              </a:spcAft>
              <a:buClr>
                <a:schemeClr val="accent1"/>
              </a:buClr>
              <a:buSzPct val="80000"/>
              <a:buFont typeface="Wingdings 3" charset="2"/>
              <a:buChar char=""/>
              <a:defRPr sz="3199"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2285429" indent="-457086" algn="l" defTabSz="914171" rtl="0" eaLnBrk="1" latinLnBrk="0" hangingPunct="1">
              <a:spcBef>
                <a:spcPts val="2000"/>
              </a:spcBef>
              <a:spcAft>
                <a:spcPts val="0"/>
              </a:spcAft>
              <a:buClr>
                <a:schemeClr val="accent1"/>
              </a:buClr>
              <a:buSzPct val="80000"/>
              <a:buFont typeface="Wingdings 3" charset="2"/>
              <a:buChar char=""/>
              <a:defRPr sz="2799"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3199600"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4113771"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5027943"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6pPr>
            <a:lvl7pPr marL="5942114"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7pPr>
            <a:lvl8pPr marL="6856286"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8pPr>
            <a:lvl9pPr marL="7770457"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9pPr>
          </a:lstStyle>
          <a:p>
            <a:pPr marL="0" lvl="0" indent="0" algn="ctr">
              <a:spcBef>
                <a:spcPct val="0"/>
              </a:spcBef>
              <a:spcAft>
                <a:spcPct val="0"/>
              </a:spcAft>
              <a:buNone/>
            </a:pPr>
            <a:fld id="{82BC3AF9-9ABB-4A87-AB71-C02F4A7997E4}" type="datetime'''''''2''''''''2''''''''''''''/''''''''0''7'''''''">
              <a:rPr lang="en-GB" altLang="en-US" sz="1200" smtClean="0">
                <a:cs typeface="+mn-cs"/>
              </a:rPr>
              <a:pPr/>
              <a:t>22/07</a:t>
            </a:fld>
            <a:endParaRPr lang="en-GB" sz="1200" dirty="0">
              <a:cs typeface="+mn-cs"/>
            </a:endParaRPr>
          </a:p>
        </p:txBody>
      </p:sp>
      <p:sp>
        <p:nvSpPr>
          <p:cNvPr id="102" name="Text Placeholder 2">
            <a:extLst>
              <a:ext uri="{FF2B5EF4-FFF2-40B4-BE49-F238E27FC236}">
                <a16:creationId xmlns:a16="http://schemas.microsoft.com/office/drawing/2014/main" id="{749529AF-41C4-4E6E-8FAD-046CAF17F41C}"/>
              </a:ext>
            </a:extLst>
          </p:cNvPr>
          <p:cNvSpPr>
            <a:spLocks noGrp="1"/>
          </p:cNvSpPr>
          <p:nvPr>
            <p:custDataLst>
              <p:tags r:id="rId41"/>
            </p:custDataLst>
          </p:nvPr>
        </p:nvSpPr>
        <p:spPr bwMode="gray">
          <a:xfrm>
            <a:off x="10228263" y="5378451"/>
            <a:ext cx="554038"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rtlCol="0" anchor="b">
            <a:noAutofit/>
          </a:bodyPr>
          <a:lstStyle>
            <a:lvl1pPr marL="685629" indent="-685629" algn="l" defTabSz="914171" rtl="0" eaLnBrk="1" latinLnBrk="0" hangingPunct="1">
              <a:spcBef>
                <a:spcPts val="2000"/>
              </a:spcBef>
              <a:spcAft>
                <a:spcPts val="0"/>
              </a:spcAft>
              <a:buClr>
                <a:schemeClr val="accent1"/>
              </a:buClr>
              <a:buSzPct val="80000"/>
              <a:buFont typeface="Wingdings 3" charset="2"/>
              <a:buChar char=""/>
              <a:defRPr sz="3599"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1485529" indent="-571357" algn="l" defTabSz="914171" rtl="0" eaLnBrk="1" latinLnBrk="0" hangingPunct="1">
              <a:spcBef>
                <a:spcPts val="2000"/>
              </a:spcBef>
              <a:spcAft>
                <a:spcPts val="0"/>
              </a:spcAft>
              <a:buClr>
                <a:schemeClr val="accent1"/>
              </a:buClr>
              <a:buSzPct val="80000"/>
              <a:buFont typeface="Wingdings 3" charset="2"/>
              <a:buChar char=""/>
              <a:defRPr sz="3199"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2285429" indent="-457086" algn="l" defTabSz="914171" rtl="0" eaLnBrk="1" latinLnBrk="0" hangingPunct="1">
              <a:spcBef>
                <a:spcPts val="2000"/>
              </a:spcBef>
              <a:spcAft>
                <a:spcPts val="0"/>
              </a:spcAft>
              <a:buClr>
                <a:schemeClr val="accent1"/>
              </a:buClr>
              <a:buSzPct val="80000"/>
              <a:buFont typeface="Wingdings 3" charset="2"/>
              <a:buChar char=""/>
              <a:defRPr sz="2799"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3199600"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4113771"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5027943"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6pPr>
            <a:lvl7pPr marL="5942114"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7pPr>
            <a:lvl8pPr marL="6856286"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8pPr>
            <a:lvl9pPr marL="7770457"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9pPr>
          </a:lstStyle>
          <a:p>
            <a:pPr marL="0" lvl="0" indent="0" algn="ctr">
              <a:spcBef>
                <a:spcPct val="0"/>
              </a:spcBef>
              <a:spcAft>
                <a:spcPct val="0"/>
              </a:spcAft>
              <a:buNone/>
            </a:pPr>
            <a:fld id="{8DAF396C-15CF-486E-AA90-27D17A28015F}" type="datetime'''''2''''''''3'''''''',''''8''''''''''%'''''''''''''''''''">
              <a:rPr lang="en-GB" altLang="en-US" sz="1400" b="1" smtClean="0">
                <a:effectLst/>
                <a:cs typeface="+mn-cs"/>
              </a:rPr>
              <a:pPr marL="0" lvl="0" indent="0" algn="ctr">
                <a:spcBef>
                  <a:spcPct val="0"/>
                </a:spcBef>
                <a:spcAft>
                  <a:spcPct val="0"/>
                </a:spcAft>
                <a:buNone/>
              </a:pPr>
              <a:t>23,8%</a:t>
            </a:fld>
            <a:endParaRPr lang="en-GB" sz="1400" b="1" dirty="0">
              <a:cs typeface="+mn-cs"/>
            </a:endParaRPr>
          </a:p>
        </p:txBody>
      </p:sp>
      <p:sp>
        <p:nvSpPr>
          <p:cNvPr id="587" name="Text Placeholder 2">
            <a:extLst>
              <a:ext uri="{FF2B5EF4-FFF2-40B4-BE49-F238E27FC236}">
                <a16:creationId xmlns:a16="http://schemas.microsoft.com/office/drawing/2014/main" id="{2F2D2A5F-6738-4314-B679-37B3E6A3346E}"/>
              </a:ext>
            </a:extLst>
          </p:cNvPr>
          <p:cNvSpPr>
            <a:spLocks noGrp="1"/>
          </p:cNvSpPr>
          <p:nvPr>
            <p:custDataLst>
              <p:tags r:id="rId42"/>
            </p:custDataLst>
          </p:nvPr>
        </p:nvSpPr>
        <p:spPr bwMode="auto">
          <a:xfrm>
            <a:off x="10309225" y="9863138"/>
            <a:ext cx="39211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685629" indent="-685629" algn="l" defTabSz="914171" rtl="0" eaLnBrk="1" latinLnBrk="0" hangingPunct="1">
              <a:spcBef>
                <a:spcPts val="2000"/>
              </a:spcBef>
              <a:spcAft>
                <a:spcPts val="0"/>
              </a:spcAft>
              <a:buClr>
                <a:schemeClr val="accent1"/>
              </a:buClr>
              <a:buSzPct val="80000"/>
              <a:buFont typeface="Wingdings 3" charset="2"/>
              <a:buChar char=""/>
              <a:defRPr sz="3599"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1485529" indent="-571357" algn="l" defTabSz="914171" rtl="0" eaLnBrk="1" latinLnBrk="0" hangingPunct="1">
              <a:spcBef>
                <a:spcPts val="2000"/>
              </a:spcBef>
              <a:spcAft>
                <a:spcPts val="0"/>
              </a:spcAft>
              <a:buClr>
                <a:schemeClr val="accent1"/>
              </a:buClr>
              <a:buSzPct val="80000"/>
              <a:buFont typeface="Wingdings 3" charset="2"/>
              <a:buChar char=""/>
              <a:defRPr sz="3199"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2285429" indent="-457086" algn="l" defTabSz="914171" rtl="0" eaLnBrk="1" latinLnBrk="0" hangingPunct="1">
              <a:spcBef>
                <a:spcPts val="2000"/>
              </a:spcBef>
              <a:spcAft>
                <a:spcPts val="0"/>
              </a:spcAft>
              <a:buClr>
                <a:schemeClr val="accent1"/>
              </a:buClr>
              <a:buSzPct val="80000"/>
              <a:buFont typeface="Wingdings 3" charset="2"/>
              <a:buChar char=""/>
              <a:defRPr sz="2799"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3199600"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4113771"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5027943"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6pPr>
            <a:lvl7pPr marL="5942114"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7pPr>
            <a:lvl8pPr marL="6856286"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8pPr>
            <a:lvl9pPr marL="7770457"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9pPr>
          </a:lstStyle>
          <a:p>
            <a:pPr marL="0" lvl="0" indent="0" algn="ctr">
              <a:spcBef>
                <a:spcPct val="0"/>
              </a:spcBef>
              <a:spcAft>
                <a:spcPct val="0"/>
              </a:spcAft>
              <a:buNone/>
            </a:pPr>
            <a:fld id="{78633B5C-661C-48CB-8CFB-458CDAA58697}" type="datetime'2''''''''''''2''''/''''''''''''''''''''''''0''''8'''''''''''''">
              <a:rPr lang="en-GB" altLang="en-US" sz="1200" smtClean="0">
                <a:cs typeface="+mn-cs"/>
              </a:rPr>
              <a:pPr/>
              <a:t>22/08</a:t>
            </a:fld>
            <a:endParaRPr lang="en-GB" sz="1200" dirty="0">
              <a:cs typeface="+mn-cs"/>
            </a:endParaRPr>
          </a:p>
        </p:txBody>
      </p:sp>
      <p:sp>
        <p:nvSpPr>
          <p:cNvPr id="103" name="Text Placeholder 2">
            <a:extLst>
              <a:ext uri="{FF2B5EF4-FFF2-40B4-BE49-F238E27FC236}">
                <a16:creationId xmlns:a16="http://schemas.microsoft.com/office/drawing/2014/main" id="{69D3B0FF-4806-4F84-82DC-C0F0E139957A}"/>
              </a:ext>
            </a:extLst>
          </p:cNvPr>
          <p:cNvSpPr>
            <a:spLocks noGrp="1"/>
          </p:cNvSpPr>
          <p:nvPr>
            <p:custDataLst>
              <p:tags r:id="rId43"/>
            </p:custDataLst>
          </p:nvPr>
        </p:nvSpPr>
        <p:spPr bwMode="gray">
          <a:xfrm>
            <a:off x="10677525" y="5283201"/>
            <a:ext cx="554038"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rtlCol="0" anchor="b">
            <a:noAutofit/>
          </a:bodyPr>
          <a:lstStyle>
            <a:lvl1pPr marL="685629" indent="-685629" algn="l" defTabSz="914171" rtl="0" eaLnBrk="1" latinLnBrk="0" hangingPunct="1">
              <a:spcBef>
                <a:spcPts val="2000"/>
              </a:spcBef>
              <a:spcAft>
                <a:spcPts val="0"/>
              </a:spcAft>
              <a:buClr>
                <a:schemeClr val="accent1"/>
              </a:buClr>
              <a:buSzPct val="80000"/>
              <a:buFont typeface="Wingdings 3" charset="2"/>
              <a:buChar char=""/>
              <a:defRPr sz="3599"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1485529" indent="-571357" algn="l" defTabSz="914171" rtl="0" eaLnBrk="1" latinLnBrk="0" hangingPunct="1">
              <a:spcBef>
                <a:spcPts val="2000"/>
              </a:spcBef>
              <a:spcAft>
                <a:spcPts val="0"/>
              </a:spcAft>
              <a:buClr>
                <a:schemeClr val="accent1"/>
              </a:buClr>
              <a:buSzPct val="80000"/>
              <a:buFont typeface="Wingdings 3" charset="2"/>
              <a:buChar char=""/>
              <a:defRPr sz="3199"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2285429" indent="-457086" algn="l" defTabSz="914171" rtl="0" eaLnBrk="1" latinLnBrk="0" hangingPunct="1">
              <a:spcBef>
                <a:spcPts val="2000"/>
              </a:spcBef>
              <a:spcAft>
                <a:spcPts val="0"/>
              </a:spcAft>
              <a:buClr>
                <a:schemeClr val="accent1"/>
              </a:buClr>
              <a:buSzPct val="80000"/>
              <a:buFont typeface="Wingdings 3" charset="2"/>
              <a:buChar char=""/>
              <a:defRPr sz="2799"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3199600"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4113771"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5027943"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6pPr>
            <a:lvl7pPr marL="5942114"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7pPr>
            <a:lvl8pPr marL="6856286"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8pPr>
            <a:lvl9pPr marL="7770457"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9pPr>
          </a:lstStyle>
          <a:p>
            <a:pPr marL="0" lvl="0" indent="0" algn="ctr">
              <a:spcBef>
                <a:spcPct val="0"/>
              </a:spcBef>
              <a:spcAft>
                <a:spcPct val="0"/>
              </a:spcAft>
              <a:buNone/>
            </a:pPr>
            <a:fld id="{10E4EDB6-157D-4FB3-BFB4-BE2CE0320422}" type="datetime'''''''''''''''''''''2''''''''4,''''''''''''6''''%'''''''''''">
              <a:rPr lang="en-GB" altLang="en-US" sz="1400" b="1" smtClean="0">
                <a:effectLst/>
                <a:cs typeface="+mn-cs"/>
              </a:rPr>
              <a:pPr marL="0" lvl="0" indent="0" algn="ctr">
                <a:spcBef>
                  <a:spcPct val="0"/>
                </a:spcBef>
                <a:spcAft>
                  <a:spcPct val="0"/>
                </a:spcAft>
                <a:buNone/>
              </a:pPr>
              <a:t>24,6%</a:t>
            </a:fld>
            <a:endParaRPr lang="en-GB" sz="1400" b="1" dirty="0">
              <a:cs typeface="+mn-cs"/>
            </a:endParaRPr>
          </a:p>
        </p:txBody>
      </p:sp>
      <p:sp>
        <p:nvSpPr>
          <p:cNvPr id="588" name="Text Placeholder 2">
            <a:extLst>
              <a:ext uri="{FF2B5EF4-FFF2-40B4-BE49-F238E27FC236}">
                <a16:creationId xmlns:a16="http://schemas.microsoft.com/office/drawing/2014/main" id="{DE2E30DA-2523-4565-B6FE-88CA38C53251}"/>
              </a:ext>
            </a:extLst>
          </p:cNvPr>
          <p:cNvSpPr>
            <a:spLocks noGrp="1"/>
          </p:cNvSpPr>
          <p:nvPr>
            <p:custDataLst>
              <p:tags r:id="rId44"/>
            </p:custDataLst>
          </p:nvPr>
        </p:nvSpPr>
        <p:spPr bwMode="auto">
          <a:xfrm>
            <a:off x="10758488" y="9863138"/>
            <a:ext cx="39211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685629" indent="-685629" algn="l" defTabSz="914171" rtl="0" eaLnBrk="1" latinLnBrk="0" hangingPunct="1">
              <a:spcBef>
                <a:spcPts val="2000"/>
              </a:spcBef>
              <a:spcAft>
                <a:spcPts val="0"/>
              </a:spcAft>
              <a:buClr>
                <a:schemeClr val="accent1"/>
              </a:buClr>
              <a:buSzPct val="80000"/>
              <a:buFont typeface="Wingdings 3" charset="2"/>
              <a:buChar char=""/>
              <a:defRPr sz="3599"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1485529" indent="-571357" algn="l" defTabSz="914171" rtl="0" eaLnBrk="1" latinLnBrk="0" hangingPunct="1">
              <a:spcBef>
                <a:spcPts val="2000"/>
              </a:spcBef>
              <a:spcAft>
                <a:spcPts val="0"/>
              </a:spcAft>
              <a:buClr>
                <a:schemeClr val="accent1"/>
              </a:buClr>
              <a:buSzPct val="80000"/>
              <a:buFont typeface="Wingdings 3" charset="2"/>
              <a:buChar char=""/>
              <a:defRPr sz="3199"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2285429" indent="-457086" algn="l" defTabSz="914171" rtl="0" eaLnBrk="1" latinLnBrk="0" hangingPunct="1">
              <a:spcBef>
                <a:spcPts val="2000"/>
              </a:spcBef>
              <a:spcAft>
                <a:spcPts val="0"/>
              </a:spcAft>
              <a:buClr>
                <a:schemeClr val="accent1"/>
              </a:buClr>
              <a:buSzPct val="80000"/>
              <a:buFont typeface="Wingdings 3" charset="2"/>
              <a:buChar char=""/>
              <a:defRPr sz="2799"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3199600"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4113771"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5027943"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6pPr>
            <a:lvl7pPr marL="5942114"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7pPr>
            <a:lvl8pPr marL="6856286"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8pPr>
            <a:lvl9pPr marL="7770457"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9pPr>
          </a:lstStyle>
          <a:p>
            <a:pPr marL="0" lvl="0" indent="0" algn="ctr">
              <a:spcBef>
                <a:spcPct val="0"/>
              </a:spcBef>
              <a:spcAft>
                <a:spcPct val="0"/>
              </a:spcAft>
              <a:buNone/>
            </a:pPr>
            <a:fld id="{F095EEFF-ED86-4228-A515-1ECA00899EBB}" type="datetime'''2''''''''''''''''''2/''''''''''09'''''''''''''''''''''''''''">
              <a:rPr lang="en-GB" altLang="en-US" sz="1200" smtClean="0">
                <a:cs typeface="+mn-cs"/>
              </a:rPr>
              <a:pPr/>
              <a:t>22/09</a:t>
            </a:fld>
            <a:endParaRPr lang="en-GB" sz="1200" dirty="0">
              <a:cs typeface="+mn-cs"/>
            </a:endParaRPr>
          </a:p>
        </p:txBody>
      </p:sp>
      <p:sp>
        <p:nvSpPr>
          <p:cNvPr id="104" name="Text Placeholder 2">
            <a:extLst>
              <a:ext uri="{FF2B5EF4-FFF2-40B4-BE49-F238E27FC236}">
                <a16:creationId xmlns:a16="http://schemas.microsoft.com/office/drawing/2014/main" id="{AD2A85C4-6CAA-4AA9-924E-142497A1AD02}"/>
              </a:ext>
            </a:extLst>
          </p:cNvPr>
          <p:cNvSpPr>
            <a:spLocks noGrp="1"/>
          </p:cNvSpPr>
          <p:nvPr>
            <p:custDataLst>
              <p:tags r:id="rId45"/>
            </p:custDataLst>
          </p:nvPr>
        </p:nvSpPr>
        <p:spPr bwMode="gray">
          <a:xfrm>
            <a:off x="11128375" y="5043489"/>
            <a:ext cx="554038"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rtlCol="0" anchor="b">
            <a:noAutofit/>
          </a:bodyPr>
          <a:lstStyle>
            <a:lvl1pPr marL="685629" indent="-685629" algn="l" defTabSz="914171" rtl="0" eaLnBrk="1" latinLnBrk="0" hangingPunct="1">
              <a:spcBef>
                <a:spcPts val="2000"/>
              </a:spcBef>
              <a:spcAft>
                <a:spcPts val="0"/>
              </a:spcAft>
              <a:buClr>
                <a:schemeClr val="accent1"/>
              </a:buClr>
              <a:buSzPct val="80000"/>
              <a:buFont typeface="Wingdings 3" charset="2"/>
              <a:buChar char=""/>
              <a:defRPr sz="3599"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1485529" indent="-571357" algn="l" defTabSz="914171" rtl="0" eaLnBrk="1" latinLnBrk="0" hangingPunct="1">
              <a:spcBef>
                <a:spcPts val="2000"/>
              </a:spcBef>
              <a:spcAft>
                <a:spcPts val="0"/>
              </a:spcAft>
              <a:buClr>
                <a:schemeClr val="accent1"/>
              </a:buClr>
              <a:buSzPct val="80000"/>
              <a:buFont typeface="Wingdings 3" charset="2"/>
              <a:buChar char=""/>
              <a:defRPr sz="3199"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2285429" indent="-457086" algn="l" defTabSz="914171" rtl="0" eaLnBrk="1" latinLnBrk="0" hangingPunct="1">
              <a:spcBef>
                <a:spcPts val="2000"/>
              </a:spcBef>
              <a:spcAft>
                <a:spcPts val="0"/>
              </a:spcAft>
              <a:buClr>
                <a:schemeClr val="accent1"/>
              </a:buClr>
              <a:buSzPct val="80000"/>
              <a:buFont typeface="Wingdings 3" charset="2"/>
              <a:buChar char=""/>
              <a:defRPr sz="2799"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3199600"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4113771"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5027943"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6pPr>
            <a:lvl7pPr marL="5942114"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7pPr>
            <a:lvl8pPr marL="6856286"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8pPr>
            <a:lvl9pPr marL="7770457"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9pPr>
          </a:lstStyle>
          <a:p>
            <a:pPr marL="0" lvl="0" indent="0" algn="ctr">
              <a:spcBef>
                <a:spcPct val="0"/>
              </a:spcBef>
              <a:spcAft>
                <a:spcPct val="0"/>
              </a:spcAft>
              <a:buNone/>
            </a:pPr>
            <a:fld id="{32AF3CAD-0D76-48B1-B1C5-A71F195B63FE}" type="datetime'''''''''''2''6'''''''',''''''''''''6''''''%'''''''''''">
              <a:rPr lang="en-GB" altLang="en-US" sz="1400" b="1" smtClean="0">
                <a:effectLst/>
                <a:cs typeface="+mn-cs"/>
              </a:rPr>
              <a:pPr marL="0" lvl="0" indent="0" algn="ctr">
                <a:spcBef>
                  <a:spcPct val="0"/>
                </a:spcBef>
                <a:spcAft>
                  <a:spcPct val="0"/>
                </a:spcAft>
                <a:buNone/>
              </a:pPr>
              <a:t>26,6%</a:t>
            </a:fld>
            <a:endParaRPr lang="en-GB" sz="1400" b="1" dirty="0">
              <a:cs typeface="+mn-cs"/>
            </a:endParaRPr>
          </a:p>
        </p:txBody>
      </p:sp>
      <p:sp>
        <p:nvSpPr>
          <p:cNvPr id="589" name="Text Placeholder 2">
            <a:extLst>
              <a:ext uri="{FF2B5EF4-FFF2-40B4-BE49-F238E27FC236}">
                <a16:creationId xmlns:a16="http://schemas.microsoft.com/office/drawing/2014/main" id="{3B72C40A-285D-47CF-959B-88A8B68FB46D}"/>
              </a:ext>
            </a:extLst>
          </p:cNvPr>
          <p:cNvSpPr>
            <a:spLocks noGrp="1"/>
          </p:cNvSpPr>
          <p:nvPr>
            <p:custDataLst>
              <p:tags r:id="rId46"/>
            </p:custDataLst>
          </p:nvPr>
        </p:nvSpPr>
        <p:spPr bwMode="auto">
          <a:xfrm>
            <a:off x="11209338" y="9863138"/>
            <a:ext cx="39211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685629" indent="-685629" algn="l" defTabSz="914171" rtl="0" eaLnBrk="1" latinLnBrk="0" hangingPunct="1">
              <a:spcBef>
                <a:spcPts val="2000"/>
              </a:spcBef>
              <a:spcAft>
                <a:spcPts val="0"/>
              </a:spcAft>
              <a:buClr>
                <a:schemeClr val="accent1"/>
              </a:buClr>
              <a:buSzPct val="80000"/>
              <a:buFont typeface="Wingdings 3" charset="2"/>
              <a:buChar char=""/>
              <a:defRPr sz="3599"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1485529" indent="-571357" algn="l" defTabSz="914171" rtl="0" eaLnBrk="1" latinLnBrk="0" hangingPunct="1">
              <a:spcBef>
                <a:spcPts val="2000"/>
              </a:spcBef>
              <a:spcAft>
                <a:spcPts val="0"/>
              </a:spcAft>
              <a:buClr>
                <a:schemeClr val="accent1"/>
              </a:buClr>
              <a:buSzPct val="80000"/>
              <a:buFont typeface="Wingdings 3" charset="2"/>
              <a:buChar char=""/>
              <a:defRPr sz="3199"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2285429" indent="-457086" algn="l" defTabSz="914171" rtl="0" eaLnBrk="1" latinLnBrk="0" hangingPunct="1">
              <a:spcBef>
                <a:spcPts val="2000"/>
              </a:spcBef>
              <a:spcAft>
                <a:spcPts val="0"/>
              </a:spcAft>
              <a:buClr>
                <a:schemeClr val="accent1"/>
              </a:buClr>
              <a:buSzPct val="80000"/>
              <a:buFont typeface="Wingdings 3" charset="2"/>
              <a:buChar char=""/>
              <a:defRPr sz="2799"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3199600"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4113771"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5027943"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6pPr>
            <a:lvl7pPr marL="5942114"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7pPr>
            <a:lvl8pPr marL="6856286"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8pPr>
            <a:lvl9pPr marL="7770457"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9pPr>
          </a:lstStyle>
          <a:p>
            <a:pPr marL="0" lvl="0" indent="0" algn="ctr">
              <a:spcBef>
                <a:spcPct val="0"/>
              </a:spcBef>
              <a:spcAft>
                <a:spcPct val="0"/>
              </a:spcAft>
              <a:buNone/>
            </a:pPr>
            <a:fld id="{F7FF32B9-39D5-4B87-85F0-B3A3EA2FD11D}" type="datetime'''2''''2''''''''''''''''/''1''''''''''0'''''''''''''''''''''''">
              <a:rPr lang="en-GB" altLang="en-US" sz="1200" smtClean="0">
                <a:cs typeface="+mn-cs"/>
              </a:rPr>
              <a:pPr/>
              <a:t>22/10</a:t>
            </a:fld>
            <a:endParaRPr lang="en-GB" sz="1200" dirty="0">
              <a:cs typeface="+mn-cs"/>
            </a:endParaRPr>
          </a:p>
        </p:txBody>
      </p:sp>
      <p:sp>
        <p:nvSpPr>
          <p:cNvPr id="105" name="Text Placeholder 2">
            <a:extLst>
              <a:ext uri="{FF2B5EF4-FFF2-40B4-BE49-F238E27FC236}">
                <a16:creationId xmlns:a16="http://schemas.microsoft.com/office/drawing/2014/main" id="{5E9B88E3-40A4-4ADF-9038-2913423A2050}"/>
              </a:ext>
            </a:extLst>
          </p:cNvPr>
          <p:cNvSpPr>
            <a:spLocks noGrp="1"/>
          </p:cNvSpPr>
          <p:nvPr>
            <p:custDataLst>
              <p:tags r:id="rId47"/>
            </p:custDataLst>
          </p:nvPr>
        </p:nvSpPr>
        <p:spPr bwMode="gray">
          <a:xfrm>
            <a:off x="11579225" y="5056189"/>
            <a:ext cx="554038"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rtlCol="0" anchor="b">
            <a:noAutofit/>
          </a:bodyPr>
          <a:lstStyle>
            <a:lvl1pPr marL="685629" indent="-685629" algn="l" defTabSz="914171" rtl="0" eaLnBrk="1" latinLnBrk="0" hangingPunct="1">
              <a:spcBef>
                <a:spcPts val="2000"/>
              </a:spcBef>
              <a:spcAft>
                <a:spcPts val="0"/>
              </a:spcAft>
              <a:buClr>
                <a:schemeClr val="accent1"/>
              </a:buClr>
              <a:buSzPct val="80000"/>
              <a:buFont typeface="Wingdings 3" charset="2"/>
              <a:buChar char=""/>
              <a:defRPr sz="3599"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1485529" indent="-571357" algn="l" defTabSz="914171" rtl="0" eaLnBrk="1" latinLnBrk="0" hangingPunct="1">
              <a:spcBef>
                <a:spcPts val="2000"/>
              </a:spcBef>
              <a:spcAft>
                <a:spcPts val="0"/>
              </a:spcAft>
              <a:buClr>
                <a:schemeClr val="accent1"/>
              </a:buClr>
              <a:buSzPct val="80000"/>
              <a:buFont typeface="Wingdings 3" charset="2"/>
              <a:buChar char=""/>
              <a:defRPr sz="3199"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2285429" indent="-457086" algn="l" defTabSz="914171" rtl="0" eaLnBrk="1" latinLnBrk="0" hangingPunct="1">
              <a:spcBef>
                <a:spcPts val="2000"/>
              </a:spcBef>
              <a:spcAft>
                <a:spcPts val="0"/>
              </a:spcAft>
              <a:buClr>
                <a:schemeClr val="accent1"/>
              </a:buClr>
              <a:buSzPct val="80000"/>
              <a:buFont typeface="Wingdings 3" charset="2"/>
              <a:buChar char=""/>
              <a:defRPr sz="2799"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3199600"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4113771"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5027943"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6pPr>
            <a:lvl7pPr marL="5942114"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7pPr>
            <a:lvl8pPr marL="6856286"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8pPr>
            <a:lvl9pPr marL="7770457"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9pPr>
          </a:lstStyle>
          <a:p>
            <a:pPr marL="0" lvl="0" indent="0" algn="ctr">
              <a:spcBef>
                <a:spcPct val="0"/>
              </a:spcBef>
              <a:spcAft>
                <a:spcPct val="0"/>
              </a:spcAft>
              <a:buNone/>
            </a:pPr>
            <a:fld id="{CB9BF72D-0105-4058-A56B-D2472825153A}" type="datetime'''''''2''''6'',''''''''5''''''''''''''''''''%'''''''''''''">
              <a:rPr lang="en-GB" altLang="en-US" sz="1400" b="1" smtClean="0">
                <a:effectLst/>
                <a:cs typeface="+mn-cs"/>
              </a:rPr>
              <a:pPr marL="0" lvl="0" indent="0" algn="ctr">
                <a:spcBef>
                  <a:spcPct val="0"/>
                </a:spcBef>
                <a:spcAft>
                  <a:spcPct val="0"/>
                </a:spcAft>
                <a:buNone/>
              </a:pPr>
              <a:t>26,5%</a:t>
            </a:fld>
            <a:endParaRPr lang="en-GB" sz="1400" b="1" dirty="0">
              <a:cs typeface="+mn-cs"/>
            </a:endParaRPr>
          </a:p>
        </p:txBody>
      </p:sp>
      <p:sp>
        <p:nvSpPr>
          <p:cNvPr id="590" name="Text Placeholder 2">
            <a:extLst>
              <a:ext uri="{FF2B5EF4-FFF2-40B4-BE49-F238E27FC236}">
                <a16:creationId xmlns:a16="http://schemas.microsoft.com/office/drawing/2014/main" id="{730EE9EA-57DB-43DF-B0E2-0D24D4621D6C}"/>
              </a:ext>
            </a:extLst>
          </p:cNvPr>
          <p:cNvSpPr>
            <a:spLocks noGrp="1"/>
          </p:cNvSpPr>
          <p:nvPr>
            <p:custDataLst>
              <p:tags r:id="rId48"/>
            </p:custDataLst>
          </p:nvPr>
        </p:nvSpPr>
        <p:spPr bwMode="auto">
          <a:xfrm>
            <a:off x="11664950" y="9863138"/>
            <a:ext cx="38100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685629" indent="-685629" algn="l" defTabSz="914171" rtl="0" eaLnBrk="1" latinLnBrk="0" hangingPunct="1">
              <a:spcBef>
                <a:spcPts val="2000"/>
              </a:spcBef>
              <a:spcAft>
                <a:spcPts val="0"/>
              </a:spcAft>
              <a:buClr>
                <a:schemeClr val="accent1"/>
              </a:buClr>
              <a:buSzPct val="80000"/>
              <a:buFont typeface="Wingdings 3" charset="2"/>
              <a:buChar char=""/>
              <a:defRPr sz="3599"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1485529" indent="-571357" algn="l" defTabSz="914171" rtl="0" eaLnBrk="1" latinLnBrk="0" hangingPunct="1">
              <a:spcBef>
                <a:spcPts val="2000"/>
              </a:spcBef>
              <a:spcAft>
                <a:spcPts val="0"/>
              </a:spcAft>
              <a:buClr>
                <a:schemeClr val="accent1"/>
              </a:buClr>
              <a:buSzPct val="80000"/>
              <a:buFont typeface="Wingdings 3" charset="2"/>
              <a:buChar char=""/>
              <a:defRPr sz="3199"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2285429" indent="-457086" algn="l" defTabSz="914171" rtl="0" eaLnBrk="1" latinLnBrk="0" hangingPunct="1">
              <a:spcBef>
                <a:spcPts val="2000"/>
              </a:spcBef>
              <a:spcAft>
                <a:spcPts val="0"/>
              </a:spcAft>
              <a:buClr>
                <a:schemeClr val="accent1"/>
              </a:buClr>
              <a:buSzPct val="80000"/>
              <a:buFont typeface="Wingdings 3" charset="2"/>
              <a:buChar char=""/>
              <a:defRPr sz="2799"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3199600"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4113771"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5027943"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6pPr>
            <a:lvl7pPr marL="5942114"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7pPr>
            <a:lvl8pPr marL="6856286"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8pPr>
            <a:lvl9pPr marL="7770457"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9pPr>
          </a:lstStyle>
          <a:p>
            <a:pPr marL="0" lvl="0" indent="0" algn="ctr">
              <a:spcBef>
                <a:spcPct val="0"/>
              </a:spcBef>
              <a:spcAft>
                <a:spcPct val="0"/>
              </a:spcAft>
              <a:buNone/>
            </a:pPr>
            <a:fld id="{0426A47F-1A9E-406A-AFA8-9194F0515877}" type="datetime'2''''''''''''2''''''/''''''''1''''1'''''''''''''''''''">
              <a:rPr lang="en-GB" altLang="en-US" sz="1200" smtClean="0">
                <a:cs typeface="+mn-cs"/>
              </a:rPr>
              <a:pPr/>
              <a:t>22/11</a:t>
            </a:fld>
            <a:endParaRPr lang="en-GB" sz="1200" dirty="0">
              <a:cs typeface="+mn-cs"/>
            </a:endParaRPr>
          </a:p>
        </p:txBody>
      </p:sp>
      <p:sp>
        <p:nvSpPr>
          <p:cNvPr id="106" name="Text Placeholder 2">
            <a:extLst>
              <a:ext uri="{FF2B5EF4-FFF2-40B4-BE49-F238E27FC236}">
                <a16:creationId xmlns:a16="http://schemas.microsoft.com/office/drawing/2014/main" id="{60AC605D-DB1F-4096-9038-892E3C16B5DC}"/>
              </a:ext>
            </a:extLst>
          </p:cNvPr>
          <p:cNvSpPr>
            <a:spLocks noGrp="1"/>
          </p:cNvSpPr>
          <p:nvPr>
            <p:custDataLst>
              <p:tags r:id="rId49"/>
            </p:custDataLst>
          </p:nvPr>
        </p:nvSpPr>
        <p:spPr bwMode="gray">
          <a:xfrm>
            <a:off x="12028488" y="5043489"/>
            <a:ext cx="554038"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rtlCol="0" anchor="b">
            <a:noAutofit/>
          </a:bodyPr>
          <a:lstStyle>
            <a:lvl1pPr marL="685629" indent="-685629" algn="l" defTabSz="914171" rtl="0" eaLnBrk="1" latinLnBrk="0" hangingPunct="1">
              <a:spcBef>
                <a:spcPts val="2000"/>
              </a:spcBef>
              <a:spcAft>
                <a:spcPts val="0"/>
              </a:spcAft>
              <a:buClr>
                <a:schemeClr val="accent1"/>
              </a:buClr>
              <a:buSzPct val="80000"/>
              <a:buFont typeface="Wingdings 3" charset="2"/>
              <a:buChar char=""/>
              <a:defRPr sz="3599"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1485529" indent="-571357" algn="l" defTabSz="914171" rtl="0" eaLnBrk="1" latinLnBrk="0" hangingPunct="1">
              <a:spcBef>
                <a:spcPts val="2000"/>
              </a:spcBef>
              <a:spcAft>
                <a:spcPts val="0"/>
              </a:spcAft>
              <a:buClr>
                <a:schemeClr val="accent1"/>
              </a:buClr>
              <a:buSzPct val="80000"/>
              <a:buFont typeface="Wingdings 3" charset="2"/>
              <a:buChar char=""/>
              <a:defRPr sz="3199"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2285429" indent="-457086" algn="l" defTabSz="914171" rtl="0" eaLnBrk="1" latinLnBrk="0" hangingPunct="1">
              <a:spcBef>
                <a:spcPts val="2000"/>
              </a:spcBef>
              <a:spcAft>
                <a:spcPts val="0"/>
              </a:spcAft>
              <a:buClr>
                <a:schemeClr val="accent1"/>
              </a:buClr>
              <a:buSzPct val="80000"/>
              <a:buFont typeface="Wingdings 3" charset="2"/>
              <a:buChar char=""/>
              <a:defRPr sz="2799"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3199600"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4113771"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5027943"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6pPr>
            <a:lvl7pPr marL="5942114"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7pPr>
            <a:lvl8pPr marL="6856286"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8pPr>
            <a:lvl9pPr marL="7770457"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9pPr>
          </a:lstStyle>
          <a:p>
            <a:pPr marL="0" lvl="0" indent="0" algn="ctr">
              <a:spcBef>
                <a:spcPct val="0"/>
              </a:spcBef>
              <a:spcAft>
                <a:spcPct val="0"/>
              </a:spcAft>
              <a:buNone/>
            </a:pPr>
            <a:fld id="{BBA930D3-ECB1-4BAA-B673-3172E29BA598}" type="datetime'2''''''''''''''''''6'''''''''''''',''''''''''''6''''''''%'''''">
              <a:rPr lang="en-GB" altLang="en-US" sz="1400" b="1" smtClean="0">
                <a:effectLst/>
                <a:cs typeface="+mn-cs"/>
              </a:rPr>
              <a:pPr marL="0" lvl="0" indent="0" algn="ctr">
                <a:spcBef>
                  <a:spcPct val="0"/>
                </a:spcBef>
                <a:spcAft>
                  <a:spcPct val="0"/>
                </a:spcAft>
                <a:buNone/>
              </a:pPr>
              <a:t>26,6%</a:t>
            </a:fld>
            <a:endParaRPr lang="en-GB" sz="1400" b="1" dirty="0">
              <a:cs typeface="+mn-cs"/>
            </a:endParaRPr>
          </a:p>
        </p:txBody>
      </p:sp>
      <p:sp>
        <p:nvSpPr>
          <p:cNvPr id="591" name="Text Placeholder 2">
            <a:extLst>
              <a:ext uri="{FF2B5EF4-FFF2-40B4-BE49-F238E27FC236}">
                <a16:creationId xmlns:a16="http://schemas.microsoft.com/office/drawing/2014/main" id="{2A3F61FA-5F53-4F39-A2E5-E849B39732BD}"/>
              </a:ext>
            </a:extLst>
          </p:cNvPr>
          <p:cNvSpPr>
            <a:spLocks noGrp="1"/>
          </p:cNvSpPr>
          <p:nvPr>
            <p:custDataLst>
              <p:tags r:id="rId50"/>
            </p:custDataLst>
          </p:nvPr>
        </p:nvSpPr>
        <p:spPr bwMode="auto">
          <a:xfrm>
            <a:off x="12109450" y="9863138"/>
            <a:ext cx="39211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685629" indent="-685629" algn="l" defTabSz="914171" rtl="0" eaLnBrk="1" latinLnBrk="0" hangingPunct="1">
              <a:spcBef>
                <a:spcPts val="2000"/>
              </a:spcBef>
              <a:spcAft>
                <a:spcPts val="0"/>
              </a:spcAft>
              <a:buClr>
                <a:schemeClr val="accent1"/>
              </a:buClr>
              <a:buSzPct val="80000"/>
              <a:buFont typeface="Wingdings 3" charset="2"/>
              <a:buChar char=""/>
              <a:defRPr sz="3599"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1485529" indent="-571357" algn="l" defTabSz="914171" rtl="0" eaLnBrk="1" latinLnBrk="0" hangingPunct="1">
              <a:spcBef>
                <a:spcPts val="2000"/>
              </a:spcBef>
              <a:spcAft>
                <a:spcPts val="0"/>
              </a:spcAft>
              <a:buClr>
                <a:schemeClr val="accent1"/>
              </a:buClr>
              <a:buSzPct val="80000"/>
              <a:buFont typeface="Wingdings 3" charset="2"/>
              <a:buChar char=""/>
              <a:defRPr sz="3199"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2285429" indent="-457086" algn="l" defTabSz="914171" rtl="0" eaLnBrk="1" latinLnBrk="0" hangingPunct="1">
              <a:spcBef>
                <a:spcPts val="2000"/>
              </a:spcBef>
              <a:spcAft>
                <a:spcPts val="0"/>
              </a:spcAft>
              <a:buClr>
                <a:schemeClr val="accent1"/>
              </a:buClr>
              <a:buSzPct val="80000"/>
              <a:buFont typeface="Wingdings 3" charset="2"/>
              <a:buChar char=""/>
              <a:defRPr sz="2799"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3199600"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4113771"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5027943"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6pPr>
            <a:lvl7pPr marL="5942114"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7pPr>
            <a:lvl8pPr marL="6856286"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8pPr>
            <a:lvl9pPr marL="7770457"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9pPr>
          </a:lstStyle>
          <a:p>
            <a:pPr marL="0" lvl="0" indent="0" algn="ctr">
              <a:spcBef>
                <a:spcPct val="0"/>
              </a:spcBef>
              <a:spcAft>
                <a:spcPct val="0"/>
              </a:spcAft>
              <a:buNone/>
            </a:pPr>
            <a:fld id="{BF1768E3-829C-49D2-89AA-F2760CAB992D}" type="datetime'''''2''''''2''''''''''''''''''''''''/''''''''1''''''2'''''''">
              <a:rPr lang="en-GB" altLang="en-US" sz="1200" smtClean="0">
                <a:cs typeface="+mn-cs"/>
              </a:rPr>
              <a:pPr/>
              <a:t>22/12</a:t>
            </a:fld>
            <a:endParaRPr lang="en-GB" sz="1200" dirty="0">
              <a:cs typeface="+mn-cs"/>
            </a:endParaRPr>
          </a:p>
        </p:txBody>
      </p:sp>
      <p:sp useBgFill="1">
        <p:nvSpPr>
          <p:cNvPr id="637" name="Text Placeholder 2">
            <a:extLst>
              <a:ext uri="{FF2B5EF4-FFF2-40B4-BE49-F238E27FC236}">
                <a16:creationId xmlns:a16="http://schemas.microsoft.com/office/drawing/2014/main" id="{AE9C4441-4C86-45DD-B5C0-14313DF5C389}"/>
              </a:ext>
            </a:extLst>
          </p:cNvPr>
          <p:cNvSpPr>
            <a:spLocks noGrp="1"/>
          </p:cNvSpPr>
          <p:nvPr>
            <p:custDataLst>
              <p:tags r:id="rId51"/>
            </p:custDataLst>
          </p:nvPr>
        </p:nvSpPr>
        <p:spPr bwMode="gray">
          <a:xfrm>
            <a:off x="12479338" y="5116513"/>
            <a:ext cx="554038" cy="212725"/>
          </a:xfrm>
          <a:prstGeom prst="rect">
            <a:avLst/>
          </a:prstGeom>
          <a:ln>
            <a:noFill/>
          </a:ln>
          <a:effectLst/>
        </p:spPr>
        <p:txBody>
          <a:bodyPr vert="horz" wrap="none" lIns="25400" tIns="0" rIns="25400" bIns="0" rtlCol="0" anchor="b">
            <a:noAutofit/>
          </a:bodyPr>
          <a:lstStyle>
            <a:lvl1pPr marL="685629" indent="-685629" algn="l" defTabSz="914171" rtl="0" eaLnBrk="1" latinLnBrk="0" hangingPunct="1">
              <a:spcBef>
                <a:spcPts val="2000"/>
              </a:spcBef>
              <a:spcAft>
                <a:spcPts val="0"/>
              </a:spcAft>
              <a:buClr>
                <a:schemeClr val="accent1"/>
              </a:buClr>
              <a:buSzPct val="80000"/>
              <a:buFont typeface="Wingdings 3" charset="2"/>
              <a:buChar char=""/>
              <a:defRPr sz="3599"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1485529" indent="-571357" algn="l" defTabSz="914171" rtl="0" eaLnBrk="1" latinLnBrk="0" hangingPunct="1">
              <a:spcBef>
                <a:spcPts val="2000"/>
              </a:spcBef>
              <a:spcAft>
                <a:spcPts val="0"/>
              </a:spcAft>
              <a:buClr>
                <a:schemeClr val="accent1"/>
              </a:buClr>
              <a:buSzPct val="80000"/>
              <a:buFont typeface="Wingdings 3" charset="2"/>
              <a:buChar char=""/>
              <a:defRPr sz="3199"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2285429" indent="-457086" algn="l" defTabSz="914171" rtl="0" eaLnBrk="1" latinLnBrk="0" hangingPunct="1">
              <a:spcBef>
                <a:spcPts val="2000"/>
              </a:spcBef>
              <a:spcAft>
                <a:spcPts val="0"/>
              </a:spcAft>
              <a:buClr>
                <a:schemeClr val="accent1"/>
              </a:buClr>
              <a:buSzPct val="80000"/>
              <a:buFont typeface="Wingdings 3" charset="2"/>
              <a:buChar char=""/>
              <a:defRPr sz="2799"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3199600"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4113771"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5027943"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6pPr>
            <a:lvl7pPr marL="5942114"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7pPr>
            <a:lvl8pPr marL="6856286"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8pPr>
            <a:lvl9pPr marL="7770457"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9pPr>
          </a:lstStyle>
          <a:p>
            <a:pPr marL="0" lvl="0" indent="0" algn="ctr">
              <a:spcBef>
                <a:spcPct val="0"/>
              </a:spcBef>
              <a:spcAft>
                <a:spcPct val="0"/>
              </a:spcAft>
              <a:buNone/>
            </a:pPr>
            <a:fld id="{DDC1CE47-3041-4743-A721-38B5AB5182FC}" type="datetime'''''''''''''''''2''''6'',''''0''''''''''''''%'''''''''''''''''">
              <a:rPr lang="en-GB" altLang="en-US" sz="1400" b="1" smtClean="0">
                <a:effectLst/>
                <a:cs typeface="+mn-cs"/>
              </a:rPr>
              <a:pPr/>
              <a:t>26,0%</a:t>
            </a:fld>
            <a:endParaRPr lang="en-GB" sz="1400" b="1" dirty="0">
              <a:cs typeface="+mn-cs"/>
            </a:endParaRPr>
          </a:p>
        </p:txBody>
      </p:sp>
      <p:sp>
        <p:nvSpPr>
          <p:cNvPr id="592" name="Text Placeholder 2">
            <a:extLst>
              <a:ext uri="{FF2B5EF4-FFF2-40B4-BE49-F238E27FC236}">
                <a16:creationId xmlns:a16="http://schemas.microsoft.com/office/drawing/2014/main" id="{AC88E6DC-AECE-4D90-95F7-5070E24B44ED}"/>
              </a:ext>
            </a:extLst>
          </p:cNvPr>
          <p:cNvSpPr>
            <a:spLocks noGrp="1"/>
          </p:cNvSpPr>
          <p:nvPr>
            <p:custDataLst>
              <p:tags r:id="rId52"/>
            </p:custDataLst>
          </p:nvPr>
        </p:nvSpPr>
        <p:spPr bwMode="auto">
          <a:xfrm>
            <a:off x="12560300" y="9863138"/>
            <a:ext cx="39211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685629" indent="-685629" algn="l" defTabSz="914171" rtl="0" eaLnBrk="1" latinLnBrk="0" hangingPunct="1">
              <a:spcBef>
                <a:spcPts val="2000"/>
              </a:spcBef>
              <a:spcAft>
                <a:spcPts val="0"/>
              </a:spcAft>
              <a:buClr>
                <a:schemeClr val="accent1"/>
              </a:buClr>
              <a:buSzPct val="80000"/>
              <a:buFont typeface="Wingdings 3" charset="2"/>
              <a:buChar char=""/>
              <a:defRPr sz="3599"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1485529" indent="-571357" algn="l" defTabSz="914171" rtl="0" eaLnBrk="1" latinLnBrk="0" hangingPunct="1">
              <a:spcBef>
                <a:spcPts val="2000"/>
              </a:spcBef>
              <a:spcAft>
                <a:spcPts val="0"/>
              </a:spcAft>
              <a:buClr>
                <a:schemeClr val="accent1"/>
              </a:buClr>
              <a:buSzPct val="80000"/>
              <a:buFont typeface="Wingdings 3" charset="2"/>
              <a:buChar char=""/>
              <a:defRPr sz="3199"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2285429" indent="-457086" algn="l" defTabSz="914171" rtl="0" eaLnBrk="1" latinLnBrk="0" hangingPunct="1">
              <a:spcBef>
                <a:spcPts val="2000"/>
              </a:spcBef>
              <a:spcAft>
                <a:spcPts val="0"/>
              </a:spcAft>
              <a:buClr>
                <a:schemeClr val="accent1"/>
              </a:buClr>
              <a:buSzPct val="80000"/>
              <a:buFont typeface="Wingdings 3" charset="2"/>
              <a:buChar char=""/>
              <a:defRPr sz="2799"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3199600"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4113771"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5027943"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6pPr>
            <a:lvl7pPr marL="5942114"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7pPr>
            <a:lvl8pPr marL="6856286"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8pPr>
            <a:lvl9pPr marL="7770457"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9pPr>
          </a:lstStyle>
          <a:p>
            <a:pPr marL="0" lvl="0" indent="0" algn="ctr">
              <a:spcBef>
                <a:spcPct val="0"/>
              </a:spcBef>
              <a:spcAft>
                <a:spcPct val="0"/>
              </a:spcAft>
              <a:buNone/>
            </a:pPr>
            <a:fld id="{F9F1C4E2-63BC-4D0C-A75D-5A3DE3D0ED54}" type="datetime'2''''''3''''''''''''''''/''''''''0''''''''''''1'''''''''''">
              <a:rPr lang="en-GB" altLang="en-US" sz="1200" smtClean="0">
                <a:cs typeface="+mn-cs"/>
              </a:rPr>
              <a:pPr/>
              <a:t>23/01</a:t>
            </a:fld>
            <a:endParaRPr lang="en-GB" sz="1200" dirty="0">
              <a:cs typeface="+mn-cs"/>
            </a:endParaRPr>
          </a:p>
        </p:txBody>
      </p:sp>
      <p:sp useBgFill="1">
        <p:nvSpPr>
          <p:cNvPr id="656" name="Text Placeholder 2">
            <a:extLst>
              <a:ext uri="{FF2B5EF4-FFF2-40B4-BE49-F238E27FC236}">
                <a16:creationId xmlns:a16="http://schemas.microsoft.com/office/drawing/2014/main" id="{63041D56-F4EC-41E1-85D5-A03F408B6C8E}"/>
              </a:ext>
            </a:extLst>
          </p:cNvPr>
          <p:cNvSpPr>
            <a:spLocks noGrp="1"/>
          </p:cNvSpPr>
          <p:nvPr>
            <p:custDataLst>
              <p:tags r:id="rId53"/>
            </p:custDataLst>
          </p:nvPr>
        </p:nvSpPr>
        <p:spPr bwMode="gray">
          <a:xfrm>
            <a:off x="12930188" y="5246688"/>
            <a:ext cx="554038" cy="212725"/>
          </a:xfrm>
          <a:prstGeom prst="rect">
            <a:avLst/>
          </a:prstGeom>
          <a:ln>
            <a:noFill/>
          </a:ln>
          <a:effectLst/>
        </p:spPr>
        <p:txBody>
          <a:bodyPr vert="horz" wrap="none" lIns="25400" tIns="0" rIns="25400" bIns="0" rtlCol="0" anchor="b">
            <a:noAutofit/>
          </a:bodyPr>
          <a:lstStyle>
            <a:lvl1pPr marL="685629" indent="-685629" algn="l" defTabSz="914171" rtl="0" eaLnBrk="1" latinLnBrk="0" hangingPunct="1">
              <a:spcBef>
                <a:spcPts val="2000"/>
              </a:spcBef>
              <a:spcAft>
                <a:spcPts val="0"/>
              </a:spcAft>
              <a:buClr>
                <a:schemeClr val="accent1"/>
              </a:buClr>
              <a:buSzPct val="80000"/>
              <a:buFont typeface="Wingdings 3" charset="2"/>
              <a:buChar char=""/>
              <a:defRPr sz="3599"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1485529" indent="-571357" algn="l" defTabSz="914171" rtl="0" eaLnBrk="1" latinLnBrk="0" hangingPunct="1">
              <a:spcBef>
                <a:spcPts val="2000"/>
              </a:spcBef>
              <a:spcAft>
                <a:spcPts val="0"/>
              </a:spcAft>
              <a:buClr>
                <a:schemeClr val="accent1"/>
              </a:buClr>
              <a:buSzPct val="80000"/>
              <a:buFont typeface="Wingdings 3" charset="2"/>
              <a:buChar char=""/>
              <a:defRPr sz="3199"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2285429" indent="-457086" algn="l" defTabSz="914171" rtl="0" eaLnBrk="1" latinLnBrk="0" hangingPunct="1">
              <a:spcBef>
                <a:spcPts val="2000"/>
              </a:spcBef>
              <a:spcAft>
                <a:spcPts val="0"/>
              </a:spcAft>
              <a:buClr>
                <a:schemeClr val="accent1"/>
              </a:buClr>
              <a:buSzPct val="80000"/>
              <a:buFont typeface="Wingdings 3" charset="2"/>
              <a:buChar char=""/>
              <a:defRPr sz="2799"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3199600"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4113771"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5027943"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6pPr>
            <a:lvl7pPr marL="5942114"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7pPr>
            <a:lvl8pPr marL="6856286"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8pPr>
            <a:lvl9pPr marL="7770457"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9pPr>
          </a:lstStyle>
          <a:p>
            <a:pPr marL="0" lvl="0" indent="0" algn="ctr">
              <a:spcBef>
                <a:spcPct val="0"/>
              </a:spcBef>
              <a:spcAft>
                <a:spcPct val="0"/>
              </a:spcAft>
              <a:buNone/>
            </a:pPr>
            <a:fld id="{48A0F860-8801-4D59-A372-A64BBDB681D1}" type="datetime'''2''''''''''''''''''4'''''',''9''''''''''''''''%'''''''''''''">
              <a:rPr lang="en-GB" altLang="en-US" sz="1400" b="1" smtClean="0">
                <a:effectLst/>
                <a:cs typeface="+mn-cs"/>
              </a:rPr>
              <a:pPr/>
              <a:t>24,9%</a:t>
            </a:fld>
            <a:endParaRPr lang="en-GB" sz="1400" b="1" dirty="0">
              <a:cs typeface="+mn-cs"/>
            </a:endParaRPr>
          </a:p>
        </p:txBody>
      </p:sp>
      <p:sp>
        <p:nvSpPr>
          <p:cNvPr id="593" name="Text Placeholder 2">
            <a:extLst>
              <a:ext uri="{FF2B5EF4-FFF2-40B4-BE49-F238E27FC236}">
                <a16:creationId xmlns:a16="http://schemas.microsoft.com/office/drawing/2014/main" id="{CA8F5E66-241F-42F8-8720-D8C7E405594E}"/>
              </a:ext>
            </a:extLst>
          </p:cNvPr>
          <p:cNvSpPr>
            <a:spLocks noGrp="1"/>
          </p:cNvSpPr>
          <p:nvPr>
            <p:custDataLst>
              <p:tags r:id="rId54"/>
            </p:custDataLst>
          </p:nvPr>
        </p:nvSpPr>
        <p:spPr bwMode="auto">
          <a:xfrm>
            <a:off x="13011150" y="9863138"/>
            <a:ext cx="39211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685629" indent="-685629" algn="l" defTabSz="914171" rtl="0" eaLnBrk="1" latinLnBrk="0" hangingPunct="1">
              <a:spcBef>
                <a:spcPts val="2000"/>
              </a:spcBef>
              <a:spcAft>
                <a:spcPts val="0"/>
              </a:spcAft>
              <a:buClr>
                <a:schemeClr val="accent1"/>
              </a:buClr>
              <a:buSzPct val="80000"/>
              <a:buFont typeface="Wingdings 3" charset="2"/>
              <a:buChar char=""/>
              <a:defRPr sz="3599"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1485529" indent="-571357" algn="l" defTabSz="914171" rtl="0" eaLnBrk="1" latinLnBrk="0" hangingPunct="1">
              <a:spcBef>
                <a:spcPts val="2000"/>
              </a:spcBef>
              <a:spcAft>
                <a:spcPts val="0"/>
              </a:spcAft>
              <a:buClr>
                <a:schemeClr val="accent1"/>
              </a:buClr>
              <a:buSzPct val="80000"/>
              <a:buFont typeface="Wingdings 3" charset="2"/>
              <a:buChar char=""/>
              <a:defRPr sz="3199"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2285429" indent="-457086" algn="l" defTabSz="914171" rtl="0" eaLnBrk="1" latinLnBrk="0" hangingPunct="1">
              <a:spcBef>
                <a:spcPts val="2000"/>
              </a:spcBef>
              <a:spcAft>
                <a:spcPts val="0"/>
              </a:spcAft>
              <a:buClr>
                <a:schemeClr val="accent1"/>
              </a:buClr>
              <a:buSzPct val="80000"/>
              <a:buFont typeface="Wingdings 3" charset="2"/>
              <a:buChar char=""/>
              <a:defRPr sz="2799"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3199600"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4113771"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5027943"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6pPr>
            <a:lvl7pPr marL="5942114"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7pPr>
            <a:lvl8pPr marL="6856286"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8pPr>
            <a:lvl9pPr marL="7770457"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9pPr>
          </a:lstStyle>
          <a:p>
            <a:pPr marL="0" lvl="0" indent="0" algn="ctr">
              <a:spcBef>
                <a:spcPct val="0"/>
              </a:spcBef>
              <a:spcAft>
                <a:spcPct val="0"/>
              </a:spcAft>
              <a:buNone/>
            </a:pPr>
            <a:fld id="{F0180327-6B38-4E5E-81B5-F473CC0AA5B9}" type="datetime'2''''''''''''''3''''''''''''''/0''''''''''''''2'''''">
              <a:rPr lang="en-GB" altLang="en-US" sz="1200" smtClean="0">
                <a:cs typeface="+mn-cs"/>
              </a:rPr>
              <a:pPr/>
              <a:t>23/02</a:t>
            </a:fld>
            <a:endParaRPr lang="en-GB" sz="1200" dirty="0">
              <a:cs typeface="+mn-cs"/>
            </a:endParaRPr>
          </a:p>
        </p:txBody>
      </p:sp>
      <p:sp useBgFill="1">
        <p:nvSpPr>
          <p:cNvPr id="657" name="Text Placeholder 2">
            <a:extLst>
              <a:ext uri="{FF2B5EF4-FFF2-40B4-BE49-F238E27FC236}">
                <a16:creationId xmlns:a16="http://schemas.microsoft.com/office/drawing/2014/main" id="{B3F2E114-45F6-4173-AE3B-71F0EFEB46DE}"/>
              </a:ext>
            </a:extLst>
          </p:cNvPr>
          <p:cNvSpPr>
            <a:spLocks noGrp="1"/>
          </p:cNvSpPr>
          <p:nvPr>
            <p:custDataLst>
              <p:tags r:id="rId55"/>
            </p:custDataLst>
          </p:nvPr>
        </p:nvSpPr>
        <p:spPr bwMode="gray">
          <a:xfrm>
            <a:off x="13379450" y="5678488"/>
            <a:ext cx="554038" cy="212725"/>
          </a:xfrm>
          <a:prstGeom prst="rect">
            <a:avLst/>
          </a:prstGeom>
          <a:ln>
            <a:noFill/>
          </a:ln>
          <a:effectLst/>
        </p:spPr>
        <p:txBody>
          <a:bodyPr vert="horz" wrap="none" lIns="25400" tIns="0" rIns="25400" bIns="0" rtlCol="0" anchor="b">
            <a:noAutofit/>
          </a:bodyPr>
          <a:lstStyle>
            <a:lvl1pPr marL="685629" indent="-685629" algn="l" defTabSz="914171" rtl="0" eaLnBrk="1" latinLnBrk="0" hangingPunct="1">
              <a:spcBef>
                <a:spcPts val="2000"/>
              </a:spcBef>
              <a:spcAft>
                <a:spcPts val="0"/>
              </a:spcAft>
              <a:buClr>
                <a:schemeClr val="accent1"/>
              </a:buClr>
              <a:buSzPct val="80000"/>
              <a:buFont typeface="Wingdings 3" charset="2"/>
              <a:buChar char=""/>
              <a:defRPr sz="3599"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1485529" indent="-571357" algn="l" defTabSz="914171" rtl="0" eaLnBrk="1" latinLnBrk="0" hangingPunct="1">
              <a:spcBef>
                <a:spcPts val="2000"/>
              </a:spcBef>
              <a:spcAft>
                <a:spcPts val="0"/>
              </a:spcAft>
              <a:buClr>
                <a:schemeClr val="accent1"/>
              </a:buClr>
              <a:buSzPct val="80000"/>
              <a:buFont typeface="Wingdings 3" charset="2"/>
              <a:buChar char=""/>
              <a:defRPr sz="3199"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2285429" indent="-457086" algn="l" defTabSz="914171" rtl="0" eaLnBrk="1" latinLnBrk="0" hangingPunct="1">
              <a:spcBef>
                <a:spcPts val="2000"/>
              </a:spcBef>
              <a:spcAft>
                <a:spcPts val="0"/>
              </a:spcAft>
              <a:buClr>
                <a:schemeClr val="accent1"/>
              </a:buClr>
              <a:buSzPct val="80000"/>
              <a:buFont typeface="Wingdings 3" charset="2"/>
              <a:buChar char=""/>
              <a:defRPr sz="2799"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3199600"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4113771"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5027943"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6pPr>
            <a:lvl7pPr marL="5942114"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7pPr>
            <a:lvl8pPr marL="6856286"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8pPr>
            <a:lvl9pPr marL="7770457"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9pPr>
          </a:lstStyle>
          <a:p>
            <a:pPr marL="0" lvl="0" indent="0" algn="ctr">
              <a:spcBef>
                <a:spcPct val="0"/>
              </a:spcBef>
              <a:spcAft>
                <a:spcPct val="0"/>
              </a:spcAft>
              <a:buNone/>
            </a:pPr>
            <a:fld id="{FEAC85A1-84E0-462D-9190-C8A64B413F59}" type="datetime'21'''''''',''''''''''''''''3''''''''''''''''''''''%'''''''">
              <a:rPr lang="en-GB" altLang="en-US" sz="1400" b="1" smtClean="0">
                <a:effectLst/>
                <a:cs typeface="+mn-cs"/>
              </a:rPr>
              <a:pPr/>
              <a:t>21,3%</a:t>
            </a:fld>
            <a:endParaRPr lang="en-GB" sz="1400" b="1" dirty="0">
              <a:cs typeface="+mn-cs"/>
            </a:endParaRPr>
          </a:p>
        </p:txBody>
      </p:sp>
      <p:sp>
        <p:nvSpPr>
          <p:cNvPr id="594" name="Text Placeholder 2">
            <a:extLst>
              <a:ext uri="{FF2B5EF4-FFF2-40B4-BE49-F238E27FC236}">
                <a16:creationId xmlns:a16="http://schemas.microsoft.com/office/drawing/2014/main" id="{D2F325FF-9356-46AA-A8B4-AA8EC7D70F5D}"/>
              </a:ext>
            </a:extLst>
          </p:cNvPr>
          <p:cNvSpPr>
            <a:spLocks noGrp="1"/>
          </p:cNvSpPr>
          <p:nvPr>
            <p:custDataLst>
              <p:tags r:id="rId56"/>
            </p:custDataLst>
          </p:nvPr>
        </p:nvSpPr>
        <p:spPr bwMode="auto">
          <a:xfrm>
            <a:off x="13460413" y="9863138"/>
            <a:ext cx="39211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685629" indent="-685629" algn="l" defTabSz="914171" rtl="0" eaLnBrk="1" latinLnBrk="0" hangingPunct="1">
              <a:spcBef>
                <a:spcPts val="2000"/>
              </a:spcBef>
              <a:spcAft>
                <a:spcPts val="0"/>
              </a:spcAft>
              <a:buClr>
                <a:schemeClr val="accent1"/>
              </a:buClr>
              <a:buSzPct val="80000"/>
              <a:buFont typeface="Wingdings 3" charset="2"/>
              <a:buChar char=""/>
              <a:defRPr sz="3599"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1485529" indent="-571357" algn="l" defTabSz="914171" rtl="0" eaLnBrk="1" latinLnBrk="0" hangingPunct="1">
              <a:spcBef>
                <a:spcPts val="2000"/>
              </a:spcBef>
              <a:spcAft>
                <a:spcPts val="0"/>
              </a:spcAft>
              <a:buClr>
                <a:schemeClr val="accent1"/>
              </a:buClr>
              <a:buSzPct val="80000"/>
              <a:buFont typeface="Wingdings 3" charset="2"/>
              <a:buChar char=""/>
              <a:defRPr sz="3199"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2285429" indent="-457086" algn="l" defTabSz="914171" rtl="0" eaLnBrk="1" latinLnBrk="0" hangingPunct="1">
              <a:spcBef>
                <a:spcPts val="2000"/>
              </a:spcBef>
              <a:spcAft>
                <a:spcPts val="0"/>
              </a:spcAft>
              <a:buClr>
                <a:schemeClr val="accent1"/>
              </a:buClr>
              <a:buSzPct val="80000"/>
              <a:buFont typeface="Wingdings 3" charset="2"/>
              <a:buChar char=""/>
              <a:defRPr sz="2799"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3199600"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4113771"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5027943"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6pPr>
            <a:lvl7pPr marL="5942114"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7pPr>
            <a:lvl8pPr marL="6856286"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8pPr>
            <a:lvl9pPr marL="7770457"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9pPr>
          </a:lstStyle>
          <a:p>
            <a:pPr marL="0" lvl="0" indent="0" algn="ctr">
              <a:spcBef>
                <a:spcPct val="0"/>
              </a:spcBef>
              <a:spcAft>
                <a:spcPct val="0"/>
              </a:spcAft>
              <a:buNone/>
            </a:pPr>
            <a:fld id="{31A165FB-CD1C-4689-8701-7A1A90F4D125}" type="datetime'''23''''/''''''''03'''''''''''''''''''''">
              <a:rPr lang="en-GB" altLang="en-US" sz="1200" smtClean="0">
                <a:cs typeface="+mn-cs"/>
              </a:rPr>
              <a:pPr/>
              <a:t>23/03</a:t>
            </a:fld>
            <a:endParaRPr lang="en-GB" sz="1200" dirty="0">
              <a:cs typeface="+mn-cs"/>
            </a:endParaRPr>
          </a:p>
        </p:txBody>
      </p:sp>
      <p:sp useBgFill="1">
        <p:nvSpPr>
          <p:cNvPr id="638" name="Text Placeholder 2">
            <a:extLst>
              <a:ext uri="{FF2B5EF4-FFF2-40B4-BE49-F238E27FC236}">
                <a16:creationId xmlns:a16="http://schemas.microsoft.com/office/drawing/2014/main" id="{16BFB4DF-7C37-42D8-BAF6-6E8A50C4F8B5}"/>
              </a:ext>
            </a:extLst>
          </p:cNvPr>
          <p:cNvSpPr>
            <a:spLocks noGrp="1"/>
          </p:cNvSpPr>
          <p:nvPr>
            <p:custDataLst>
              <p:tags r:id="rId57"/>
            </p:custDataLst>
          </p:nvPr>
        </p:nvSpPr>
        <p:spPr bwMode="gray">
          <a:xfrm>
            <a:off x="13830300" y="6084888"/>
            <a:ext cx="554038" cy="212725"/>
          </a:xfrm>
          <a:prstGeom prst="rect">
            <a:avLst/>
          </a:prstGeom>
          <a:ln>
            <a:noFill/>
          </a:ln>
          <a:effectLst/>
        </p:spPr>
        <p:txBody>
          <a:bodyPr vert="horz" wrap="none" lIns="25400" tIns="0" rIns="25400" bIns="0" rtlCol="0" anchor="b">
            <a:noAutofit/>
          </a:bodyPr>
          <a:lstStyle>
            <a:lvl1pPr marL="685629" indent="-685629" algn="l" defTabSz="914171" rtl="0" eaLnBrk="1" latinLnBrk="0" hangingPunct="1">
              <a:spcBef>
                <a:spcPts val="2000"/>
              </a:spcBef>
              <a:spcAft>
                <a:spcPts val="0"/>
              </a:spcAft>
              <a:buClr>
                <a:schemeClr val="accent1"/>
              </a:buClr>
              <a:buSzPct val="80000"/>
              <a:buFont typeface="Wingdings 3" charset="2"/>
              <a:buChar char=""/>
              <a:defRPr sz="3599"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1485529" indent="-571357" algn="l" defTabSz="914171" rtl="0" eaLnBrk="1" latinLnBrk="0" hangingPunct="1">
              <a:spcBef>
                <a:spcPts val="2000"/>
              </a:spcBef>
              <a:spcAft>
                <a:spcPts val="0"/>
              </a:spcAft>
              <a:buClr>
                <a:schemeClr val="accent1"/>
              </a:buClr>
              <a:buSzPct val="80000"/>
              <a:buFont typeface="Wingdings 3" charset="2"/>
              <a:buChar char=""/>
              <a:defRPr sz="3199"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2285429" indent="-457086" algn="l" defTabSz="914171" rtl="0" eaLnBrk="1" latinLnBrk="0" hangingPunct="1">
              <a:spcBef>
                <a:spcPts val="2000"/>
              </a:spcBef>
              <a:spcAft>
                <a:spcPts val="0"/>
              </a:spcAft>
              <a:buClr>
                <a:schemeClr val="accent1"/>
              </a:buClr>
              <a:buSzPct val="80000"/>
              <a:buFont typeface="Wingdings 3" charset="2"/>
              <a:buChar char=""/>
              <a:defRPr sz="2799"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3199600"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4113771"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5027943"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6pPr>
            <a:lvl7pPr marL="5942114"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7pPr>
            <a:lvl8pPr marL="6856286"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8pPr>
            <a:lvl9pPr marL="7770457"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9pPr>
          </a:lstStyle>
          <a:p>
            <a:pPr marL="0" lvl="0" indent="0" algn="ctr">
              <a:spcBef>
                <a:spcPct val="0"/>
              </a:spcBef>
              <a:spcAft>
                <a:spcPct val="0"/>
              </a:spcAft>
              <a:buNone/>
            </a:pPr>
            <a:fld id="{604E7621-0BEB-4B22-995C-046CD2D14B4A}" type="datetime'''''''''''''''''''1''''''''7'''''''''',9''''''''%'">
              <a:rPr lang="en-GB" altLang="en-US" sz="1400" b="1" smtClean="0">
                <a:effectLst/>
                <a:cs typeface="+mn-cs"/>
              </a:rPr>
              <a:pPr/>
              <a:t>17,9%</a:t>
            </a:fld>
            <a:endParaRPr lang="en-GB" sz="1400" b="1" dirty="0">
              <a:cs typeface="+mn-cs"/>
            </a:endParaRPr>
          </a:p>
        </p:txBody>
      </p:sp>
      <p:sp>
        <p:nvSpPr>
          <p:cNvPr id="595" name="Text Placeholder 2">
            <a:extLst>
              <a:ext uri="{FF2B5EF4-FFF2-40B4-BE49-F238E27FC236}">
                <a16:creationId xmlns:a16="http://schemas.microsoft.com/office/drawing/2014/main" id="{96DDBBAE-E336-49B0-AB0D-F30CE455AE84}"/>
              </a:ext>
            </a:extLst>
          </p:cNvPr>
          <p:cNvSpPr>
            <a:spLocks noGrp="1"/>
          </p:cNvSpPr>
          <p:nvPr>
            <p:custDataLst>
              <p:tags r:id="rId58"/>
            </p:custDataLst>
          </p:nvPr>
        </p:nvSpPr>
        <p:spPr bwMode="auto">
          <a:xfrm>
            <a:off x="13911263" y="9863138"/>
            <a:ext cx="39211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685629" indent="-685629" algn="l" defTabSz="914171" rtl="0" eaLnBrk="1" latinLnBrk="0" hangingPunct="1">
              <a:spcBef>
                <a:spcPts val="2000"/>
              </a:spcBef>
              <a:spcAft>
                <a:spcPts val="0"/>
              </a:spcAft>
              <a:buClr>
                <a:schemeClr val="accent1"/>
              </a:buClr>
              <a:buSzPct val="80000"/>
              <a:buFont typeface="Wingdings 3" charset="2"/>
              <a:buChar char=""/>
              <a:defRPr sz="3599"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1485529" indent="-571357" algn="l" defTabSz="914171" rtl="0" eaLnBrk="1" latinLnBrk="0" hangingPunct="1">
              <a:spcBef>
                <a:spcPts val="2000"/>
              </a:spcBef>
              <a:spcAft>
                <a:spcPts val="0"/>
              </a:spcAft>
              <a:buClr>
                <a:schemeClr val="accent1"/>
              </a:buClr>
              <a:buSzPct val="80000"/>
              <a:buFont typeface="Wingdings 3" charset="2"/>
              <a:buChar char=""/>
              <a:defRPr sz="3199"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2285429" indent="-457086" algn="l" defTabSz="914171" rtl="0" eaLnBrk="1" latinLnBrk="0" hangingPunct="1">
              <a:spcBef>
                <a:spcPts val="2000"/>
              </a:spcBef>
              <a:spcAft>
                <a:spcPts val="0"/>
              </a:spcAft>
              <a:buClr>
                <a:schemeClr val="accent1"/>
              </a:buClr>
              <a:buSzPct val="80000"/>
              <a:buFont typeface="Wingdings 3" charset="2"/>
              <a:buChar char=""/>
              <a:defRPr sz="2799"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3199600"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4113771"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5027943"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6pPr>
            <a:lvl7pPr marL="5942114"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7pPr>
            <a:lvl8pPr marL="6856286"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8pPr>
            <a:lvl9pPr marL="7770457"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9pPr>
          </a:lstStyle>
          <a:p>
            <a:pPr marL="0" lvl="0" indent="0" algn="ctr">
              <a:spcBef>
                <a:spcPct val="0"/>
              </a:spcBef>
              <a:spcAft>
                <a:spcPct val="0"/>
              </a:spcAft>
              <a:buNone/>
            </a:pPr>
            <a:fld id="{EAC6C2B7-7BBF-4738-831E-9A20C6E1D892}" type="datetime'''2''''''''''3''''/''''''''''''0''''''''''''''''4'''''''">
              <a:rPr lang="en-GB" altLang="en-US" sz="1200" smtClean="0">
                <a:cs typeface="+mn-cs"/>
              </a:rPr>
              <a:pPr/>
              <a:t>23/04</a:t>
            </a:fld>
            <a:endParaRPr lang="en-GB" sz="1200" dirty="0">
              <a:cs typeface="+mn-cs"/>
            </a:endParaRPr>
          </a:p>
        </p:txBody>
      </p:sp>
      <p:sp useBgFill="1">
        <p:nvSpPr>
          <p:cNvPr id="658" name="Text Placeholder 2">
            <a:extLst>
              <a:ext uri="{FF2B5EF4-FFF2-40B4-BE49-F238E27FC236}">
                <a16:creationId xmlns:a16="http://schemas.microsoft.com/office/drawing/2014/main" id="{B4D09495-0254-4DDB-A684-F1B3D8A0440E}"/>
              </a:ext>
            </a:extLst>
          </p:cNvPr>
          <p:cNvSpPr>
            <a:spLocks noGrp="1"/>
          </p:cNvSpPr>
          <p:nvPr>
            <p:custDataLst>
              <p:tags r:id="rId59"/>
            </p:custDataLst>
          </p:nvPr>
        </p:nvSpPr>
        <p:spPr bwMode="gray">
          <a:xfrm>
            <a:off x="14281150" y="6396038"/>
            <a:ext cx="554038" cy="212725"/>
          </a:xfrm>
          <a:prstGeom prst="rect">
            <a:avLst/>
          </a:prstGeom>
          <a:ln>
            <a:noFill/>
          </a:ln>
          <a:effectLst/>
        </p:spPr>
        <p:txBody>
          <a:bodyPr vert="horz" wrap="none" lIns="25400" tIns="0" rIns="25400" bIns="0" rtlCol="0" anchor="b">
            <a:noAutofit/>
          </a:bodyPr>
          <a:lstStyle>
            <a:lvl1pPr marL="685629" indent="-685629" algn="l" defTabSz="914171" rtl="0" eaLnBrk="1" latinLnBrk="0" hangingPunct="1">
              <a:spcBef>
                <a:spcPts val="2000"/>
              </a:spcBef>
              <a:spcAft>
                <a:spcPts val="0"/>
              </a:spcAft>
              <a:buClr>
                <a:schemeClr val="accent1"/>
              </a:buClr>
              <a:buSzPct val="80000"/>
              <a:buFont typeface="Wingdings 3" charset="2"/>
              <a:buChar char=""/>
              <a:defRPr sz="3599"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1485529" indent="-571357" algn="l" defTabSz="914171" rtl="0" eaLnBrk="1" latinLnBrk="0" hangingPunct="1">
              <a:spcBef>
                <a:spcPts val="2000"/>
              </a:spcBef>
              <a:spcAft>
                <a:spcPts val="0"/>
              </a:spcAft>
              <a:buClr>
                <a:schemeClr val="accent1"/>
              </a:buClr>
              <a:buSzPct val="80000"/>
              <a:buFont typeface="Wingdings 3" charset="2"/>
              <a:buChar char=""/>
              <a:defRPr sz="3199"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2285429" indent="-457086" algn="l" defTabSz="914171" rtl="0" eaLnBrk="1" latinLnBrk="0" hangingPunct="1">
              <a:spcBef>
                <a:spcPts val="2000"/>
              </a:spcBef>
              <a:spcAft>
                <a:spcPts val="0"/>
              </a:spcAft>
              <a:buClr>
                <a:schemeClr val="accent1"/>
              </a:buClr>
              <a:buSzPct val="80000"/>
              <a:buFont typeface="Wingdings 3" charset="2"/>
              <a:buChar char=""/>
              <a:defRPr sz="2799"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3199600"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4113771"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5027943"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6pPr>
            <a:lvl7pPr marL="5942114"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7pPr>
            <a:lvl8pPr marL="6856286"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8pPr>
            <a:lvl9pPr marL="7770457"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9pPr>
          </a:lstStyle>
          <a:p>
            <a:pPr marL="0" lvl="0" indent="0" algn="ctr">
              <a:spcBef>
                <a:spcPct val="0"/>
              </a:spcBef>
              <a:spcAft>
                <a:spcPct val="0"/>
              </a:spcAft>
              <a:buNone/>
            </a:pPr>
            <a:fld id="{1E985CC0-EE18-42E5-BFF4-015A2D1BD88B}" type="datetime'1''5'''''',''''''''''''''''3%'''''''">
              <a:rPr lang="en-GB" altLang="en-US" sz="1400" b="1" smtClean="0">
                <a:effectLst/>
                <a:cs typeface="+mn-cs"/>
              </a:rPr>
              <a:pPr/>
              <a:t>15,3%</a:t>
            </a:fld>
            <a:endParaRPr lang="en-GB" sz="1400" b="1" dirty="0">
              <a:cs typeface="+mn-cs"/>
            </a:endParaRPr>
          </a:p>
        </p:txBody>
      </p:sp>
      <p:sp>
        <p:nvSpPr>
          <p:cNvPr id="596" name="Text Placeholder 2">
            <a:extLst>
              <a:ext uri="{FF2B5EF4-FFF2-40B4-BE49-F238E27FC236}">
                <a16:creationId xmlns:a16="http://schemas.microsoft.com/office/drawing/2014/main" id="{836489CC-772D-4D39-90E9-5A1629E959CB}"/>
              </a:ext>
            </a:extLst>
          </p:cNvPr>
          <p:cNvSpPr>
            <a:spLocks noGrp="1"/>
          </p:cNvSpPr>
          <p:nvPr>
            <p:custDataLst>
              <p:tags r:id="rId60"/>
            </p:custDataLst>
          </p:nvPr>
        </p:nvSpPr>
        <p:spPr bwMode="auto">
          <a:xfrm>
            <a:off x="14362113" y="9863138"/>
            <a:ext cx="39211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685629" indent="-685629" algn="l" defTabSz="914171" rtl="0" eaLnBrk="1" latinLnBrk="0" hangingPunct="1">
              <a:spcBef>
                <a:spcPts val="2000"/>
              </a:spcBef>
              <a:spcAft>
                <a:spcPts val="0"/>
              </a:spcAft>
              <a:buClr>
                <a:schemeClr val="accent1"/>
              </a:buClr>
              <a:buSzPct val="80000"/>
              <a:buFont typeface="Wingdings 3" charset="2"/>
              <a:buChar char=""/>
              <a:defRPr sz="3599"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1485529" indent="-571357" algn="l" defTabSz="914171" rtl="0" eaLnBrk="1" latinLnBrk="0" hangingPunct="1">
              <a:spcBef>
                <a:spcPts val="2000"/>
              </a:spcBef>
              <a:spcAft>
                <a:spcPts val="0"/>
              </a:spcAft>
              <a:buClr>
                <a:schemeClr val="accent1"/>
              </a:buClr>
              <a:buSzPct val="80000"/>
              <a:buFont typeface="Wingdings 3" charset="2"/>
              <a:buChar char=""/>
              <a:defRPr sz="3199"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2285429" indent="-457086" algn="l" defTabSz="914171" rtl="0" eaLnBrk="1" latinLnBrk="0" hangingPunct="1">
              <a:spcBef>
                <a:spcPts val="2000"/>
              </a:spcBef>
              <a:spcAft>
                <a:spcPts val="0"/>
              </a:spcAft>
              <a:buClr>
                <a:schemeClr val="accent1"/>
              </a:buClr>
              <a:buSzPct val="80000"/>
              <a:buFont typeface="Wingdings 3" charset="2"/>
              <a:buChar char=""/>
              <a:defRPr sz="2799"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3199600"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4113771"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5027943"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6pPr>
            <a:lvl7pPr marL="5942114"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7pPr>
            <a:lvl8pPr marL="6856286"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8pPr>
            <a:lvl9pPr marL="7770457"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9pPr>
          </a:lstStyle>
          <a:p>
            <a:pPr marL="0" lvl="0" indent="0" algn="ctr">
              <a:spcBef>
                <a:spcPct val="0"/>
              </a:spcBef>
              <a:spcAft>
                <a:spcPct val="0"/>
              </a:spcAft>
              <a:buNone/>
            </a:pPr>
            <a:fld id="{24FA5978-304D-4605-B69F-6B8914705A03}" type="datetime'''2''''''''3''''''''''''/''''''''''''''0''''''5'''''''''">
              <a:rPr lang="en-GB" altLang="en-US" sz="1200" smtClean="0">
                <a:cs typeface="+mn-cs"/>
              </a:rPr>
              <a:pPr/>
              <a:t>23/05</a:t>
            </a:fld>
            <a:endParaRPr lang="en-GB" sz="1200" dirty="0">
              <a:cs typeface="+mn-cs"/>
            </a:endParaRPr>
          </a:p>
        </p:txBody>
      </p:sp>
      <p:sp useBgFill="1">
        <p:nvSpPr>
          <p:cNvPr id="639" name="Text Placeholder 2">
            <a:extLst>
              <a:ext uri="{FF2B5EF4-FFF2-40B4-BE49-F238E27FC236}">
                <a16:creationId xmlns:a16="http://schemas.microsoft.com/office/drawing/2014/main" id="{C6A6F741-8268-43AF-BA07-101F68568BBC}"/>
              </a:ext>
            </a:extLst>
          </p:cNvPr>
          <p:cNvSpPr>
            <a:spLocks noGrp="1"/>
          </p:cNvSpPr>
          <p:nvPr>
            <p:custDataLst>
              <p:tags r:id="rId61"/>
            </p:custDataLst>
          </p:nvPr>
        </p:nvSpPr>
        <p:spPr bwMode="gray">
          <a:xfrm>
            <a:off x="14730413" y="6694488"/>
            <a:ext cx="554038" cy="212725"/>
          </a:xfrm>
          <a:prstGeom prst="rect">
            <a:avLst/>
          </a:prstGeom>
          <a:ln>
            <a:noFill/>
          </a:ln>
          <a:effectLst/>
        </p:spPr>
        <p:txBody>
          <a:bodyPr vert="horz" wrap="none" lIns="25400" tIns="0" rIns="25400" bIns="0" rtlCol="0" anchor="b">
            <a:noAutofit/>
          </a:bodyPr>
          <a:lstStyle>
            <a:lvl1pPr marL="685629" indent="-685629" algn="l" defTabSz="914171" rtl="0" eaLnBrk="1" latinLnBrk="0" hangingPunct="1">
              <a:spcBef>
                <a:spcPts val="2000"/>
              </a:spcBef>
              <a:spcAft>
                <a:spcPts val="0"/>
              </a:spcAft>
              <a:buClr>
                <a:schemeClr val="accent1"/>
              </a:buClr>
              <a:buSzPct val="80000"/>
              <a:buFont typeface="Wingdings 3" charset="2"/>
              <a:buChar char=""/>
              <a:defRPr sz="3599"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1485529" indent="-571357" algn="l" defTabSz="914171" rtl="0" eaLnBrk="1" latinLnBrk="0" hangingPunct="1">
              <a:spcBef>
                <a:spcPts val="2000"/>
              </a:spcBef>
              <a:spcAft>
                <a:spcPts val="0"/>
              </a:spcAft>
              <a:buClr>
                <a:schemeClr val="accent1"/>
              </a:buClr>
              <a:buSzPct val="80000"/>
              <a:buFont typeface="Wingdings 3" charset="2"/>
              <a:buChar char=""/>
              <a:defRPr sz="3199"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2285429" indent="-457086" algn="l" defTabSz="914171" rtl="0" eaLnBrk="1" latinLnBrk="0" hangingPunct="1">
              <a:spcBef>
                <a:spcPts val="2000"/>
              </a:spcBef>
              <a:spcAft>
                <a:spcPts val="0"/>
              </a:spcAft>
              <a:buClr>
                <a:schemeClr val="accent1"/>
              </a:buClr>
              <a:buSzPct val="80000"/>
              <a:buFont typeface="Wingdings 3" charset="2"/>
              <a:buChar char=""/>
              <a:defRPr sz="2799"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3199600"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4113771"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5027943"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6pPr>
            <a:lvl7pPr marL="5942114"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7pPr>
            <a:lvl8pPr marL="6856286"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8pPr>
            <a:lvl9pPr marL="7770457"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9pPr>
          </a:lstStyle>
          <a:p>
            <a:pPr marL="0" lvl="0" indent="0" algn="ctr">
              <a:spcBef>
                <a:spcPct val="0"/>
              </a:spcBef>
              <a:spcAft>
                <a:spcPct val="0"/>
              </a:spcAft>
              <a:buNone/>
            </a:pPr>
            <a:fld id="{F7CABD6D-C79C-4E84-87D0-F7169E5A0B1D}" type="datetime'''''''1''''''2'''''''''''',''''''''''''''''''''''''''8%'''''''">
              <a:rPr lang="en-GB" altLang="en-US" sz="1400" b="1" smtClean="0">
                <a:effectLst/>
                <a:cs typeface="+mn-cs"/>
              </a:rPr>
              <a:pPr/>
              <a:t>12,8%</a:t>
            </a:fld>
            <a:endParaRPr lang="en-GB" sz="1400" b="1" dirty="0">
              <a:cs typeface="+mn-cs"/>
            </a:endParaRPr>
          </a:p>
        </p:txBody>
      </p:sp>
      <p:sp>
        <p:nvSpPr>
          <p:cNvPr id="597" name="Text Placeholder 2">
            <a:extLst>
              <a:ext uri="{FF2B5EF4-FFF2-40B4-BE49-F238E27FC236}">
                <a16:creationId xmlns:a16="http://schemas.microsoft.com/office/drawing/2014/main" id="{2937E8D5-A9C7-4F0C-9985-622F96608323}"/>
              </a:ext>
            </a:extLst>
          </p:cNvPr>
          <p:cNvSpPr>
            <a:spLocks noGrp="1"/>
          </p:cNvSpPr>
          <p:nvPr>
            <p:custDataLst>
              <p:tags r:id="rId62"/>
            </p:custDataLst>
          </p:nvPr>
        </p:nvSpPr>
        <p:spPr bwMode="auto">
          <a:xfrm>
            <a:off x="14811375" y="9863138"/>
            <a:ext cx="39211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685629" indent="-685629" algn="l" defTabSz="914171" rtl="0" eaLnBrk="1" latinLnBrk="0" hangingPunct="1">
              <a:spcBef>
                <a:spcPts val="2000"/>
              </a:spcBef>
              <a:spcAft>
                <a:spcPts val="0"/>
              </a:spcAft>
              <a:buClr>
                <a:schemeClr val="accent1"/>
              </a:buClr>
              <a:buSzPct val="80000"/>
              <a:buFont typeface="Wingdings 3" charset="2"/>
              <a:buChar char=""/>
              <a:defRPr sz="3599"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1485529" indent="-571357" algn="l" defTabSz="914171" rtl="0" eaLnBrk="1" latinLnBrk="0" hangingPunct="1">
              <a:spcBef>
                <a:spcPts val="2000"/>
              </a:spcBef>
              <a:spcAft>
                <a:spcPts val="0"/>
              </a:spcAft>
              <a:buClr>
                <a:schemeClr val="accent1"/>
              </a:buClr>
              <a:buSzPct val="80000"/>
              <a:buFont typeface="Wingdings 3" charset="2"/>
              <a:buChar char=""/>
              <a:defRPr sz="3199"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2285429" indent="-457086" algn="l" defTabSz="914171" rtl="0" eaLnBrk="1" latinLnBrk="0" hangingPunct="1">
              <a:spcBef>
                <a:spcPts val="2000"/>
              </a:spcBef>
              <a:spcAft>
                <a:spcPts val="0"/>
              </a:spcAft>
              <a:buClr>
                <a:schemeClr val="accent1"/>
              </a:buClr>
              <a:buSzPct val="80000"/>
              <a:buFont typeface="Wingdings 3" charset="2"/>
              <a:buChar char=""/>
              <a:defRPr sz="2799"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3199600"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4113771"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5027943"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6pPr>
            <a:lvl7pPr marL="5942114"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7pPr>
            <a:lvl8pPr marL="6856286"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8pPr>
            <a:lvl9pPr marL="7770457"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9pPr>
          </a:lstStyle>
          <a:p>
            <a:pPr marL="0" lvl="0" indent="0" algn="ctr">
              <a:spcBef>
                <a:spcPct val="0"/>
              </a:spcBef>
              <a:spcAft>
                <a:spcPct val="0"/>
              </a:spcAft>
              <a:buNone/>
            </a:pPr>
            <a:fld id="{509D2851-3309-4E5C-94BE-7BAA8FEE3F09}" type="datetime'''''''''''''''2''''3/''''''''''0''''''''''''6'">
              <a:rPr lang="en-GB" altLang="en-US" sz="1200" smtClean="0">
                <a:cs typeface="+mn-cs"/>
              </a:rPr>
              <a:pPr/>
              <a:t>23/06</a:t>
            </a:fld>
            <a:endParaRPr lang="en-GB" sz="1200" dirty="0">
              <a:cs typeface="+mn-cs"/>
            </a:endParaRPr>
          </a:p>
        </p:txBody>
      </p:sp>
      <p:sp useBgFill="1">
        <p:nvSpPr>
          <p:cNvPr id="640" name="Text Placeholder 2">
            <a:extLst>
              <a:ext uri="{FF2B5EF4-FFF2-40B4-BE49-F238E27FC236}">
                <a16:creationId xmlns:a16="http://schemas.microsoft.com/office/drawing/2014/main" id="{A1F0C545-1F81-4E6E-AD40-721C08FEC35C}"/>
              </a:ext>
            </a:extLst>
          </p:cNvPr>
          <p:cNvSpPr>
            <a:spLocks noGrp="1"/>
          </p:cNvSpPr>
          <p:nvPr>
            <p:custDataLst>
              <p:tags r:id="rId63"/>
            </p:custDataLst>
          </p:nvPr>
        </p:nvSpPr>
        <p:spPr bwMode="gray">
          <a:xfrm>
            <a:off x="15186025" y="6873875"/>
            <a:ext cx="544513" cy="212725"/>
          </a:xfrm>
          <a:prstGeom prst="rect">
            <a:avLst/>
          </a:prstGeom>
          <a:ln>
            <a:noFill/>
          </a:ln>
          <a:effectLst/>
        </p:spPr>
        <p:txBody>
          <a:bodyPr vert="horz" wrap="none" lIns="25400" tIns="0" rIns="25400" bIns="0" rtlCol="0" anchor="b">
            <a:noAutofit/>
          </a:bodyPr>
          <a:lstStyle>
            <a:lvl1pPr marL="685629" indent="-685629" algn="l" defTabSz="914171" rtl="0" eaLnBrk="1" latinLnBrk="0" hangingPunct="1">
              <a:spcBef>
                <a:spcPts val="2000"/>
              </a:spcBef>
              <a:spcAft>
                <a:spcPts val="0"/>
              </a:spcAft>
              <a:buClr>
                <a:schemeClr val="accent1"/>
              </a:buClr>
              <a:buSzPct val="80000"/>
              <a:buFont typeface="Wingdings 3" charset="2"/>
              <a:buChar char=""/>
              <a:defRPr sz="3599"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1485529" indent="-571357" algn="l" defTabSz="914171" rtl="0" eaLnBrk="1" latinLnBrk="0" hangingPunct="1">
              <a:spcBef>
                <a:spcPts val="2000"/>
              </a:spcBef>
              <a:spcAft>
                <a:spcPts val="0"/>
              </a:spcAft>
              <a:buClr>
                <a:schemeClr val="accent1"/>
              </a:buClr>
              <a:buSzPct val="80000"/>
              <a:buFont typeface="Wingdings 3" charset="2"/>
              <a:buChar char=""/>
              <a:defRPr sz="3199"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2285429" indent="-457086" algn="l" defTabSz="914171" rtl="0" eaLnBrk="1" latinLnBrk="0" hangingPunct="1">
              <a:spcBef>
                <a:spcPts val="2000"/>
              </a:spcBef>
              <a:spcAft>
                <a:spcPts val="0"/>
              </a:spcAft>
              <a:buClr>
                <a:schemeClr val="accent1"/>
              </a:buClr>
              <a:buSzPct val="80000"/>
              <a:buFont typeface="Wingdings 3" charset="2"/>
              <a:buChar char=""/>
              <a:defRPr sz="2799"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3199600"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4113771"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5027943"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6pPr>
            <a:lvl7pPr marL="5942114"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7pPr>
            <a:lvl8pPr marL="6856286"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8pPr>
            <a:lvl9pPr marL="7770457"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9pPr>
          </a:lstStyle>
          <a:p>
            <a:pPr marL="0" lvl="0" indent="0" algn="ctr">
              <a:spcBef>
                <a:spcPct val="0"/>
              </a:spcBef>
              <a:spcAft>
                <a:spcPct val="0"/>
              </a:spcAft>
              <a:buNone/>
            </a:pPr>
            <a:fld id="{F80AF223-E26E-4654-97B5-CA4013240822}" type="datetime'''''''''''''''''''''1''''''''''''''''''''''1'''''''',3%'''">
              <a:rPr lang="en-GB" altLang="en-US" sz="1400" b="1" smtClean="0">
                <a:effectLst/>
                <a:cs typeface="+mn-cs"/>
              </a:rPr>
              <a:pPr/>
              <a:t>11,3%</a:t>
            </a:fld>
            <a:endParaRPr lang="en-GB" sz="1400" b="1" dirty="0">
              <a:cs typeface="+mn-cs"/>
            </a:endParaRPr>
          </a:p>
        </p:txBody>
      </p:sp>
      <p:sp>
        <p:nvSpPr>
          <p:cNvPr id="598" name="Text Placeholder 2">
            <a:extLst>
              <a:ext uri="{FF2B5EF4-FFF2-40B4-BE49-F238E27FC236}">
                <a16:creationId xmlns:a16="http://schemas.microsoft.com/office/drawing/2014/main" id="{43EB2F00-3FC3-43AF-8963-076338A1B44F}"/>
              </a:ext>
            </a:extLst>
          </p:cNvPr>
          <p:cNvSpPr>
            <a:spLocks noGrp="1"/>
          </p:cNvSpPr>
          <p:nvPr>
            <p:custDataLst>
              <p:tags r:id="rId64"/>
            </p:custDataLst>
          </p:nvPr>
        </p:nvSpPr>
        <p:spPr bwMode="auto">
          <a:xfrm>
            <a:off x="15262225" y="9863138"/>
            <a:ext cx="39211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685629" indent="-685629" algn="l" defTabSz="914171" rtl="0" eaLnBrk="1" latinLnBrk="0" hangingPunct="1">
              <a:spcBef>
                <a:spcPts val="2000"/>
              </a:spcBef>
              <a:spcAft>
                <a:spcPts val="0"/>
              </a:spcAft>
              <a:buClr>
                <a:schemeClr val="accent1"/>
              </a:buClr>
              <a:buSzPct val="80000"/>
              <a:buFont typeface="Wingdings 3" charset="2"/>
              <a:buChar char=""/>
              <a:defRPr sz="3599"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1485529" indent="-571357" algn="l" defTabSz="914171" rtl="0" eaLnBrk="1" latinLnBrk="0" hangingPunct="1">
              <a:spcBef>
                <a:spcPts val="2000"/>
              </a:spcBef>
              <a:spcAft>
                <a:spcPts val="0"/>
              </a:spcAft>
              <a:buClr>
                <a:schemeClr val="accent1"/>
              </a:buClr>
              <a:buSzPct val="80000"/>
              <a:buFont typeface="Wingdings 3" charset="2"/>
              <a:buChar char=""/>
              <a:defRPr sz="3199"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2285429" indent="-457086" algn="l" defTabSz="914171" rtl="0" eaLnBrk="1" latinLnBrk="0" hangingPunct="1">
              <a:spcBef>
                <a:spcPts val="2000"/>
              </a:spcBef>
              <a:spcAft>
                <a:spcPts val="0"/>
              </a:spcAft>
              <a:buClr>
                <a:schemeClr val="accent1"/>
              </a:buClr>
              <a:buSzPct val="80000"/>
              <a:buFont typeface="Wingdings 3" charset="2"/>
              <a:buChar char=""/>
              <a:defRPr sz="2799"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3199600"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4113771"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5027943"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6pPr>
            <a:lvl7pPr marL="5942114"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7pPr>
            <a:lvl8pPr marL="6856286"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8pPr>
            <a:lvl9pPr marL="7770457"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9pPr>
          </a:lstStyle>
          <a:p>
            <a:pPr marL="0" lvl="0" indent="0" algn="ctr">
              <a:spcBef>
                <a:spcPct val="0"/>
              </a:spcBef>
              <a:spcAft>
                <a:spcPct val="0"/>
              </a:spcAft>
              <a:buNone/>
            </a:pPr>
            <a:fld id="{2090F69D-F59C-46C4-AAD4-A17FF560BE6C}" type="datetime'''''''''''''''''''2''''3''''''''''/''''''0''''7'''''">
              <a:rPr lang="en-GB" altLang="en-US" sz="1200" smtClean="0">
                <a:cs typeface="+mn-cs"/>
              </a:rPr>
              <a:pPr/>
              <a:t>23/07</a:t>
            </a:fld>
            <a:endParaRPr lang="en-GB" sz="1200" dirty="0">
              <a:cs typeface="+mn-cs"/>
            </a:endParaRPr>
          </a:p>
        </p:txBody>
      </p:sp>
      <p:sp useBgFill="1">
        <p:nvSpPr>
          <p:cNvPr id="107" name="Text Placeholder 2">
            <a:extLst>
              <a:ext uri="{FF2B5EF4-FFF2-40B4-BE49-F238E27FC236}">
                <a16:creationId xmlns:a16="http://schemas.microsoft.com/office/drawing/2014/main" id="{75E843D8-261B-424A-86F8-C71164B2C824}"/>
              </a:ext>
            </a:extLst>
          </p:cNvPr>
          <p:cNvSpPr>
            <a:spLocks noGrp="1"/>
          </p:cNvSpPr>
          <p:nvPr>
            <p:custDataLst>
              <p:tags r:id="rId65"/>
            </p:custDataLst>
          </p:nvPr>
        </p:nvSpPr>
        <p:spPr bwMode="gray">
          <a:xfrm>
            <a:off x="15681325" y="7197726"/>
            <a:ext cx="455613" cy="212725"/>
          </a:xfrm>
          <a:prstGeom prst="rect">
            <a:avLst/>
          </a:prstGeom>
          <a:ln>
            <a:noFill/>
          </a:ln>
          <a:effectLst/>
        </p:spPr>
        <p:txBody>
          <a:bodyPr vert="horz" wrap="none" lIns="25400" tIns="0" rIns="25400" bIns="0" rtlCol="0" anchor="b">
            <a:noAutofit/>
          </a:bodyPr>
          <a:lstStyle>
            <a:lvl1pPr marL="685629" indent="-685629" algn="l" defTabSz="914171" rtl="0" eaLnBrk="1" latinLnBrk="0" hangingPunct="1">
              <a:spcBef>
                <a:spcPts val="2000"/>
              </a:spcBef>
              <a:spcAft>
                <a:spcPts val="0"/>
              </a:spcAft>
              <a:buClr>
                <a:schemeClr val="accent1"/>
              </a:buClr>
              <a:buSzPct val="80000"/>
              <a:buFont typeface="Wingdings 3" charset="2"/>
              <a:buChar char=""/>
              <a:defRPr sz="3599"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1485529" indent="-571357" algn="l" defTabSz="914171" rtl="0" eaLnBrk="1" latinLnBrk="0" hangingPunct="1">
              <a:spcBef>
                <a:spcPts val="2000"/>
              </a:spcBef>
              <a:spcAft>
                <a:spcPts val="0"/>
              </a:spcAft>
              <a:buClr>
                <a:schemeClr val="accent1"/>
              </a:buClr>
              <a:buSzPct val="80000"/>
              <a:buFont typeface="Wingdings 3" charset="2"/>
              <a:buChar char=""/>
              <a:defRPr sz="3199"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2285429" indent="-457086" algn="l" defTabSz="914171" rtl="0" eaLnBrk="1" latinLnBrk="0" hangingPunct="1">
              <a:spcBef>
                <a:spcPts val="2000"/>
              </a:spcBef>
              <a:spcAft>
                <a:spcPts val="0"/>
              </a:spcAft>
              <a:buClr>
                <a:schemeClr val="accent1"/>
              </a:buClr>
              <a:buSzPct val="80000"/>
              <a:buFont typeface="Wingdings 3" charset="2"/>
              <a:buChar char=""/>
              <a:defRPr sz="2799"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3199600"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4113771"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5027943"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6pPr>
            <a:lvl7pPr marL="5942114"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7pPr>
            <a:lvl8pPr marL="6856286"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8pPr>
            <a:lvl9pPr marL="7770457"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9pPr>
          </a:lstStyle>
          <a:p>
            <a:pPr marL="0" lvl="0" indent="0" algn="ctr">
              <a:spcBef>
                <a:spcPct val="0"/>
              </a:spcBef>
              <a:spcAft>
                <a:spcPct val="0"/>
              </a:spcAft>
              <a:buNone/>
            </a:pPr>
            <a:fld id="{6DFB4E3F-1B52-4CED-AE03-9750985FDD50}" type="datetime'''''''''8'',''6''%'''''''''''''">
              <a:rPr lang="en-GB" altLang="en-US" sz="1400" b="1" smtClean="0">
                <a:effectLst/>
                <a:cs typeface="+mn-cs"/>
              </a:rPr>
              <a:pPr marL="0" lvl="0" indent="0" algn="ctr">
                <a:spcBef>
                  <a:spcPct val="0"/>
                </a:spcBef>
                <a:spcAft>
                  <a:spcPct val="0"/>
                </a:spcAft>
                <a:buNone/>
              </a:pPr>
              <a:t>8,6%</a:t>
            </a:fld>
            <a:endParaRPr lang="en-GB" sz="1400" b="1" dirty="0">
              <a:cs typeface="+mn-cs"/>
            </a:endParaRPr>
          </a:p>
        </p:txBody>
      </p:sp>
      <p:sp>
        <p:nvSpPr>
          <p:cNvPr id="599" name="Text Placeholder 2">
            <a:extLst>
              <a:ext uri="{FF2B5EF4-FFF2-40B4-BE49-F238E27FC236}">
                <a16:creationId xmlns:a16="http://schemas.microsoft.com/office/drawing/2014/main" id="{336C82F6-7B80-4C3B-8B50-41EFBB88902C}"/>
              </a:ext>
            </a:extLst>
          </p:cNvPr>
          <p:cNvSpPr>
            <a:spLocks noGrp="1"/>
          </p:cNvSpPr>
          <p:nvPr>
            <p:custDataLst>
              <p:tags r:id="rId66"/>
            </p:custDataLst>
          </p:nvPr>
        </p:nvSpPr>
        <p:spPr bwMode="auto">
          <a:xfrm>
            <a:off x="15713075" y="9863138"/>
            <a:ext cx="39211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685629" indent="-685629" algn="l" defTabSz="914171" rtl="0" eaLnBrk="1" latinLnBrk="0" hangingPunct="1">
              <a:spcBef>
                <a:spcPts val="2000"/>
              </a:spcBef>
              <a:spcAft>
                <a:spcPts val="0"/>
              </a:spcAft>
              <a:buClr>
                <a:schemeClr val="accent1"/>
              </a:buClr>
              <a:buSzPct val="80000"/>
              <a:buFont typeface="Wingdings 3" charset="2"/>
              <a:buChar char=""/>
              <a:defRPr sz="3599"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1485529" indent="-571357" algn="l" defTabSz="914171" rtl="0" eaLnBrk="1" latinLnBrk="0" hangingPunct="1">
              <a:spcBef>
                <a:spcPts val="2000"/>
              </a:spcBef>
              <a:spcAft>
                <a:spcPts val="0"/>
              </a:spcAft>
              <a:buClr>
                <a:schemeClr val="accent1"/>
              </a:buClr>
              <a:buSzPct val="80000"/>
              <a:buFont typeface="Wingdings 3" charset="2"/>
              <a:buChar char=""/>
              <a:defRPr sz="3199"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2285429" indent="-457086" algn="l" defTabSz="914171" rtl="0" eaLnBrk="1" latinLnBrk="0" hangingPunct="1">
              <a:spcBef>
                <a:spcPts val="2000"/>
              </a:spcBef>
              <a:spcAft>
                <a:spcPts val="0"/>
              </a:spcAft>
              <a:buClr>
                <a:schemeClr val="accent1"/>
              </a:buClr>
              <a:buSzPct val="80000"/>
              <a:buFont typeface="Wingdings 3" charset="2"/>
              <a:buChar char=""/>
              <a:defRPr sz="2799"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3199600"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4113771"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5027943"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6pPr>
            <a:lvl7pPr marL="5942114"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7pPr>
            <a:lvl8pPr marL="6856286"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8pPr>
            <a:lvl9pPr marL="7770457"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9pPr>
          </a:lstStyle>
          <a:p>
            <a:pPr marL="0" lvl="0" indent="0" algn="ctr">
              <a:spcBef>
                <a:spcPct val="0"/>
              </a:spcBef>
              <a:spcAft>
                <a:spcPct val="0"/>
              </a:spcAft>
              <a:buNone/>
            </a:pPr>
            <a:fld id="{E07BCF73-42D2-4EC4-9286-C4B6A646DA2B}" type="datetime'''''23''/''''''''''''''''0''''''''''''''''''8'''">
              <a:rPr lang="en-GB" altLang="en-US" sz="1200" smtClean="0">
                <a:cs typeface="+mn-cs"/>
              </a:rPr>
              <a:pPr/>
              <a:t>23/08</a:t>
            </a:fld>
            <a:endParaRPr lang="en-GB" sz="1200" dirty="0">
              <a:cs typeface="+mn-cs"/>
            </a:endParaRPr>
          </a:p>
        </p:txBody>
      </p:sp>
      <p:sp>
        <p:nvSpPr>
          <p:cNvPr id="108" name="Text Placeholder 2">
            <a:extLst>
              <a:ext uri="{FF2B5EF4-FFF2-40B4-BE49-F238E27FC236}">
                <a16:creationId xmlns:a16="http://schemas.microsoft.com/office/drawing/2014/main" id="{CEEEF006-9F21-43CE-A2DC-EADE6D2F5644}"/>
              </a:ext>
            </a:extLst>
          </p:cNvPr>
          <p:cNvSpPr>
            <a:spLocks noGrp="1"/>
          </p:cNvSpPr>
          <p:nvPr>
            <p:custDataLst>
              <p:tags r:id="rId67"/>
            </p:custDataLst>
          </p:nvPr>
        </p:nvSpPr>
        <p:spPr bwMode="gray">
          <a:xfrm>
            <a:off x="16130588" y="7377114"/>
            <a:ext cx="455613"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rtlCol="0" anchor="b">
            <a:noAutofit/>
          </a:bodyPr>
          <a:lstStyle>
            <a:lvl1pPr marL="685629" indent="-685629" algn="l" defTabSz="914171" rtl="0" eaLnBrk="1" latinLnBrk="0" hangingPunct="1">
              <a:spcBef>
                <a:spcPts val="2000"/>
              </a:spcBef>
              <a:spcAft>
                <a:spcPts val="0"/>
              </a:spcAft>
              <a:buClr>
                <a:schemeClr val="accent1"/>
              </a:buClr>
              <a:buSzPct val="80000"/>
              <a:buFont typeface="Wingdings 3" charset="2"/>
              <a:buChar char=""/>
              <a:defRPr sz="3599"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1485529" indent="-571357" algn="l" defTabSz="914171" rtl="0" eaLnBrk="1" latinLnBrk="0" hangingPunct="1">
              <a:spcBef>
                <a:spcPts val="2000"/>
              </a:spcBef>
              <a:spcAft>
                <a:spcPts val="0"/>
              </a:spcAft>
              <a:buClr>
                <a:schemeClr val="accent1"/>
              </a:buClr>
              <a:buSzPct val="80000"/>
              <a:buFont typeface="Wingdings 3" charset="2"/>
              <a:buChar char=""/>
              <a:defRPr sz="3199"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2285429" indent="-457086" algn="l" defTabSz="914171" rtl="0" eaLnBrk="1" latinLnBrk="0" hangingPunct="1">
              <a:spcBef>
                <a:spcPts val="2000"/>
              </a:spcBef>
              <a:spcAft>
                <a:spcPts val="0"/>
              </a:spcAft>
              <a:buClr>
                <a:schemeClr val="accent1"/>
              </a:buClr>
              <a:buSzPct val="80000"/>
              <a:buFont typeface="Wingdings 3" charset="2"/>
              <a:buChar char=""/>
              <a:defRPr sz="2799"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3199600"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4113771"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5027943"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6pPr>
            <a:lvl7pPr marL="5942114"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7pPr>
            <a:lvl8pPr marL="6856286"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8pPr>
            <a:lvl9pPr marL="7770457"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9pPr>
          </a:lstStyle>
          <a:p>
            <a:pPr marL="0" lvl="0" indent="0" algn="ctr">
              <a:spcBef>
                <a:spcPct val="0"/>
              </a:spcBef>
              <a:spcAft>
                <a:spcPct val="0"/>
              </a:spcAft>
              <a:buNone/>
            </a:pPr>
            <a:fld id="{EAE5C260-69CD-4530-B7CA-AA9E67ECD02B}" type="datetime'''''''''7'''''',''''1''''''''''''''''%'''''''''''''''''''''">
              <a:rPr lang="en-GB" altLang="en-US" sz="1400" b="1" smtClean="0">
                <a:effectLst/>
                <a:cs typeface="+mn-cs"/>
              </a:rPr>
              <a:pPr marL="0" lvl="0" indent="0" algn="ctr">
                <a:spcBef>
                  <a:spcPct val="0"/>
                </a:spcBef>
                <a:spcAft>
                  <a:spcPct val="0"/>
                </a:spcAft>
                <a:buNone/>
              </a:pPr>
              <a:t>7,1%</a:t>
            </a:fld>
            <a:endParaRPr lang="en-GB" sz="1400" b="1" dirty="0">
              <a:cs typeface="+mn-cs"/>
            </a:endParaRPr>
          </a:p>
        </p:txBody>
      </p:sp>
      <p:sp>
        <p:nvSpPr>
          <p:cNvPr id="600" name="Text Placeholder 2">
            <a:extLst>
              <a:ext uri="{FF2B5EF4-FFF2-40B4-BE49-F238E27FC236}">
                <a16:creationId xmlns:a16="http://schemas.microsoft.com/office/drawing/2014/main" id="{AC3DE776-8680-4C96-BB8B-E41FBBA0CF31}"/>
              </a:ext>
            </a:extLst>
          </p:cNvPr>
          <p:cNvSpPr>
            <a:spLocks noGrp="1"/>
          </p:cNvSpPr>
          <p:nvPr>
            <p:custDataLst>
              <p:tags r:id="rId68"/>
            </p:custDataLst>
          </p:nvPr>
        </p:nvSpPr>
        <p:spPr bwMode="auto">
          <a:xfrm>
            <a:off x="16162338" y="9863138"/>
            <a:ext cx="39211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685629" indent="-685629" algn="l" defTabSz="914171" rtl="0" eaLnBrk="1" latinLnBrk="0" hangingPunct="1">
              <a:spcBef>
                <a:spcPts val="2000"/>
              </a:spcBef>
              <a:spcAft>
                <a:spcPts val="0"/>
              </a:spcAft>
              <a:buClr>
                <a:schemeClr val="accent1"/>
              </a:buClr>
              <a:buSzPct val="80000"/>
              <a:buFont typeface="Wingdings 3" charset="2"/>
              <a:buChar char=""/>
              <a:defRPr sz="3599"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1485529" indent="-571357" algn="l" defTabSz="914171" rtl="0" eaLnBrk="1" latinLnBrk="0" hangingPunct="1">
              <a:spcBef>
                <a:spcPts val="2000"/>
              </a:spcBef>
              <a:spcAft>
                <a:spcPts val="0"/>
              </a:spcAft>
              <a:buClr>
                <a:schemeClr val="accent1"/>
              </a:buClr>
              <a:buSzPct val="80000"/>
              <a:buFont typeface="Wingdings 3" charset="2"/>
              <a:buChar char=""/>
              <a:defRPr sz="3199"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2285429" indent="-457086" algn="l" defTabSz="914171" rtl="0" eaLnBrk="1" latinLnBrk="0" hangingPunct="1">
              <a:spcBef>
                <a:spcPts val="2000"/>
              </a:spcBef>
              <a:spcAft>
                <a:spcPts val="0"/>
              </a:spcAft>
              <a:buClr>
                <a:schemeClr val="accent1"/>
              </a:buClr>
              <a:buSzPct val="80000"/>
              <a:buFont typeface="Wingdings 3" charset="2"/>
              <a:buChar char=""/>
              <a:defRPr sz="2799"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3199600"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4113771"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5027943"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6pPr>
            <a:lvl7pPr marL="5942114"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7pPr>
            <a:lvl8pPr marL="6856286"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8pPr>
            <a:lvl9pPr marL="7770457"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9pPr>
          </a:lstStyle>
          <a:p>
            <a:pPr marL="0" lvl="0" indent="0" algn="ctr">
              <a:spcBef>
                <a:spcPct val="0"/>
              </a:spcBef>
              <a:spcAft>
                <a:spcPct val="0"/>
              </a:spcAft>
              <a:buNone/>
            </a:pPr>
            <a:fld id="{8DD76830-6E5F-49C6-99F0-5422886DC440}" type="datetime'''''''''''2''''''''3''''''/0''9'''''''''">
              <a:rPr lang="en-GB" altLang="en-US" sz="1200" smtClean="0">
                <a:cs typeface="+mn-cs"/>
              </a:rPr>
              <a:pPr/>
              <a:t>23/09</a:t>
            </a:fld>
            <a:endParaRPr lang="en-GB" sz="1200" dirty="0">
              <a:cs typeface="+mn-cs"/>
            </a:endParaRPr>
          </a:p>
        </p:txBody>
      </p:sp>
      <p:sp useBgFill="1">
        <p:nvSpPr>
          <p:cNvPr id="641" name="Text Placeholder 2">
            <a:extLst>
              <a:ext uri="{FF2B5EF4-FFF2-40B4-BE49-F238E27FC236}">
                <a16:creationId xmlns:a16="http://schemas.microsoft.com/office/drawing/2014/main" id="{325AC8C5-2551-4554-8604-DC13CF42018F}"/>
              </a:ext>
            </a:extLst>
          </p:cNvPr>
          <p:cNvSpPr>
            <a:spLocks noGrp="1"/>
          </p:cNvSpPr>
          <p:nvPr>
            <p:custDataLst>
              <p:tags r:id="rId69"/>
            </p:custDataLst>
          </p:nvPr>
        </p:nvSpPr>
        <p:spPr bwMode="gray">
          <a:xfrm>
            <a:off x="16581438" y="7591425"/>
            <a:ext cx="455613" cy="212725"/>
          </a:xfrm>
          <a:prstGeom prst="rect">
            <a:avLst/>
          </a:prstGeom>
          <a:ln>
            <a:noFill/>
          </a:ln>
          <a:effectLst/>
        </p:spPr>
        <p:txBody>
          <a:bodyPr vert="horz" wrap="none" lIns="25400" tIns="0" rIns="25400" bIns="0" rtlCol="0" anchor="b">
            <a:noAutofit/>
          </a:bodyPr>
          <a:lstStyle>
            <a:lvl1pPr marL="685629" indent="-685629" algn="l" defTabSz="914171" rtl="0" eaLnBrk="1" latinLnBrk="0" hangingPunct="1">
              <a:spcBef>
                <a:spcPts val="2000"/>
              </a:spcBef>
              <a:spcAft>
                <a:spcPts val="0"/>
              </a:spcAft>
              <a:buClr>
                <a:schemeClr val="accent1"/>
              </a:buClr>
              <a:buSzPct val="80000"/>
              <a:buFont typeface="Wingdings 3" charset="2"/>
              <a:buChar char=""/>
              <a:defRPr sz="3599"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1485529" indent="-571357" algn="l" defTabSz="914171" rtl="0" eaLnBrk="1" latinLnBrk="0" hangingPunct="1">
              <a:spcBef>
                <a:spcPts val="2000"/>
              </a:spcBef>
              <a:spcAft>
                <a:spcPts val="0"/>
              </a:spcAft>
              <a:buClr>
                <a:schemeClr val="accent1"/>
              </a:buClr>
              <a:buSzPct val="80000"/>
              <a:buFont typeface="Wingdings 3" charset="2"/>
              <a:buChar char=""/>
              <a:defRPr sz="3199"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2285429" indent="-457086" algn="l" defTabSz="914171" rtl="0" eaLnBrk="1" latinLnBrk="0" hangingPunct="1">
              <a:spcBef>
                <a:spcPts val="2000"/>
              </a:spcBef>
              <a:spcAft>
                <a:spcPts val="0"/>
              </a:spcAft>
              <a:buClr>
                <a:schemeClr val="accent1"/>
              </a:buClr>
              <a:buSzPct val="80000"/>
              <a:buFont typeface="Wingdings 3" charset="2"/>
              <a:buChar char=""/>
              <a:defRPr sz="2799"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3199600"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4113771"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5027943"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6pPr>
            <a:lvl7pPr marL="5942114"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7pPr>
            <a:lvl8pPr marL="6856286"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8pPr>
            <a:lvl9pPr marL="7770457"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9pPr>
          </a:lstStyle>
          <a:p>
            <a:pPr marL="0" lvl="0" indent="0" algn="ctr">
              <a:spcBef>
                <a:spcPct val="0"/>
              </a:spcBef>
              <a:spcAft>
                <a:spcPct val="0"/>
              </a:spcAft>
              <a:buNone/>
            </a:pPr>
            <a:fld id="{E23C13C4-D0C8-48D8-9520-207ACF9BA62A}" type="datetime'''5'',''''''''''''''''''''''''''''3''''''''''''''''''''''%'''">
              <a:rPr lang="en-GB" altLang="en-US" sz="1400" b="1" smtClean="0">
                <a:effectLst/>
                <a:cs typeface="+mn-cs"/>
              </a:rPr>
              <a:pPr/>
              <a:t>5,3%</a:t>
            </a:fld>
            <a:endParaRPr lang="en-GB" sz="1400" b="1" dirty="0">
              <a:cs typeface="+mn-cs"/>
            </a:endParaRPr>
          </a:p>
        </p:txBody>
      </p:sp>
      <p:sp>
        <p:nvSpPr>
          <p:cNvPr id="601" name="Text Placeholder 2">
            <a:extLst>
              <a:ext uri="{FF2B5EF4-FFF2-40B4-BE49-F238E27FC236}">
                <a16:creationId xmlns:a16="http://schemas.microsoft.com/office/drawing/2014/main" id="{B37C9335-86CB-4302-9009-D6B98B00DDC6}"/>
              </a:ext>
            </a:extLst>
          </p:cNvPr>
          <p:cNvSpPr>
            <a:spLocks noGrp="1"/>
          </p:cNvSpPr>
          <p:nvPr>
            <p:custDataLst>
              <p:tags r:id="rId70"/>
            </p:custDataLst>
          </p:nvPr>
        </p:nvSpPr>
        <p:spPr bwMode="auto">
          <a:xfrm>
            <a:off x="16613188" y="9863138"/>
            <a:ext cx="39211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685629" indent="-685629" algn="l" defTabSz="914171" rtl="0" eaLnBrk="1" latinLnBrk="0" hangingPunct="1">
              <a:spcBef>
                <a:spcPts val="2000"/>
              </a:spcBef>
              <a:spcAft>
                <a:spcPts val="0"/>
              </a:spcAft>
              <a:buClr>
                <a:schemeClr val="accent1"/>
              </a:buClr>
              <a:buSzPct val="80000"/>
              <a:buFont typeface="Wingdings 3" charset="2"/>
              <a:buChar char=""/>
              <a:defRPr sz="3599"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1485529" indent="-571357" algn="l" defTabSz="914171" rtl="0" eaLnBrk="1" latinLnBrk="0" hangingPunct="1">
              <a:spcBef>
                <a:spcPts val="2000"/>
              </a:spcBef>
              <a:spcAft>
                <a:spcPts val="0"/>
              </a:spcAft>
              <a:buClr>
                <a:schemeClr val="accent1"/>
              </a:buClr>
              <a:buSzPct val="80000"/>
              <a:buFont typeface="Wingdings 3" charset="2"/>
              <a:buChar char=""/>
              <a:defRPr sz="3199"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2285429" indent="-457086" algn="l" defTabSz="914171" rtl="0" eaLnBrk="1" latinLnBrk="0" hangingPunct="1">
              <a:spcBef>
                <a:spcPts val="2000"/>
              </a:spcBef>
              <a:spcAft>
                <a:spcPts val="0"/>
              </a:spcAft>
              <a:buClr>
                <a:schemeClr val="accent1"/>
              </a:buClr>
              <a:buSzPct val="80000"/>
              <a:buFont typeface="Wingdings 3" charset="2"/>
              <a:buChar char=""/>
              <a:defRPr sz="2799"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3199600"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4113771"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5027943"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6pPr>
            <a:lvl7pPr marL="5942114"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7pPr>
            <a:lvl8pPr marL="6856286"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8pPr>
            <a:lvl9pPr marL="7770457"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9pPr>
          </a:lstStyle>
          <a:p>
            <a:pPr marL="0" lvl="0" indent="0" algn="ctr">
              <a:spcBef>
                <a:spcPct val="0"/>
              </a:spcBef>
              <a:spcAft>
                <a:spcPct val="0"/>
              </a:spcAft>
              <a:buNone/>
            </a:pPr>
            <a:fld id="{E0575251-45EF-4E7E-A1AA-DEE3E3E1CBE7}" type="datetime'''2''''''3''''''''''''/''''''1''''''''''''''0'''''''''">
              <a:rPr lang="en-GB" altLang="en-US" sz="1200" smtClean="0">
                <a:cs typeface="+mn-cs"/>
              </a:rPr>
              <a:pPr/>
              <a:t>23/10</a:t>
            </a:fld>
            <a:endParaRPr lang="en-GB" sz="1200" dirty="0">
              <a:cs typeface="+mn-cs"/>
            </a:endParaRPr>
          </a:p>
        </p:txBody>
      </p:sp>
      <p:sp useBgFill="1">
        <p:nvSpPr>
          <p:cNvPr id="642" name="Text Placeholder 2">
            <a:extLst>
              <a:ext uri="{FF2B5EF4-FFF2-40B4-BE49-F238E27FC236}">
                <a16:creationId xmlns:a16="http://schemas.microsoft.com/office/drawing/2014/main" id="{9C155E1A-CA81-4F8B-AB9A-B50D8D2E7995}"/>
              </a:ext>
            </a:extLst>
          </p:cNvPr>
          <p:cNvSpPr>
            <a:spLocks noGrp="1"/>
          </p:cNvSpPr>
          <p:nvPr>
            <p:custDataLst>
              <p:tags r:id="rId71"/>
            </p:custDataLst>
          </p:nvPr>
        </p:nvSpPr>
        <p:spPr bwMode="gray">
          <a:xfrm>
            <a:off x="17032288" y="7615238"/>
            <a:ext cx="455613" cy="212725"/>
          </a:xfrm>
          <a:prstGeom prst="rect">
            <a:avLst/>
          </a:prstGeom>
          <a:ln>
            <a:noFill/>
          </a:ln>
          <a:effectLst/>
        </p:spPr>
        <p:txBody>
          <a:bodyPr vert="horz" wrap="none" lIns="25400" tIns="0" rIns="25400" bIns="0" rtlCol="0" anchor="b">
            <a:noAutofit/>
          </a:bodyPr>
          <a:lstStyle>
            <a:lvl1pPr marL="685629" indent="-685629" algn="l" defTabSz="914171" rtl="0" eaLnBrk="1" latinLnBrk="0" hangingPunct="1">
              <a:spcBef>
                <a:spcPts val="2000"/>
              </a:spcBef>
              <a:spcAft>
                <a:spcPts val="0"/>
              </a:spcAft>
              <a:buClr>
                <a:schemeClr val="accent1"/>
              </a:buClr>
              <a:buSzPct val="80000"/>
              <a:buFont typeface="Wingdings 3" charset="2"/>
              <a:buChar char=""/>
              <a:defRPr sz="3599"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1485529" indent="-571357" algn="l" defTabSz="914171" rtl="0" eaLnBrk="1" latinLnBrk="0" hangingPunct="1">
              <a:spcBef>
                <a:spcPts val="2000"/>
              </a:spcBef>
              <a:spcAft>
                <a:spcPts val="0"/>
              </a:spcAft>
              <a:buClr>
                <a:schemeClr val="accent1"/>
              </a:buClr>
              <a:buSzPct val="80000"/>
              <a:buFont typeface="Wingdings 3" charset="2"/>
              <a:buChar char=""/>
              <a:defRPr sz="3199"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2285429" indent="-457086" algn="l" defTabSz="914171" rtl="0" eaLnBrk="1" latinLnBrk="0" hangingPunct="1">
              <a:spcBef>
                <a:spcPts val="2000"/>
              </a:spcBef>
              <a:spcAft>
                <a:spcPts val="0"/>
              </a:spcAft>
              <a:buClr>
                <a:schemeClr val="accent1"/>
              </a:buClr>
              <a:buSzPct val="80000"/>
              <a:buFont typeface="Wingdings 3" charset="2"/>
              <a:buChar char=""/>
              <a:defRPr sz="2799"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3199600"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4113771"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5027943"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6pPr>
            <a:lvl7pPr marL="5942114"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7pPr>
            <a:lvl8pPr marL="6856286"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8pPr>
            <a:lvl9pPr marL="7770457"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9pPr>
          </a:lstStyle>
          <a:p>
            <a:pPr marL="0" lvl="0" indent="0" algn="ctr">
              <a:spcBef>
                <a:spcPct val="0"/>
              </a:spcBef>
              <a:spcAft>
                <a:spcPct val="0"/>
              </a:spcAft>
              <a:buNone/>
            </a:pPr>
            <a:fld id="{7F7D9240-3486-4DD6-98AD-6E9562ADCA4B}" type="datetime'5'''''''''''''''''',''''''''1''''''''''%'''''''''''''''''''">
              <a:rPr lang="en-GB" altLang="en-US" sz="1400" b="1" smtClean="0">
                <a:effectLst/>
                <a:cs typeface="+mn-cs"/>
              </a:rPr>
              <a:pPr/>
              <a:t>5,1%</a:t>
            </a:fld>
            <a:endParaRPr lang="en-GB" sz="1400" b="1" dirty="0">
              <a:cs typeface="+mn-cs"/>
            </a:endParaRPr>
          </a:p>
        </p:txBody>
      </p:sp>
      <p:sp>
        <p:nvSpPr>
          <p:cNvPr id="602" name="Text Placeholder 2">
            <a:extLst>
              <a:ext uri="{FF2B5EF4-FFF2-40B4-BE49-F238E27FC236}">
                <a16:creationId xmlns:a16="http://schemas.microsoft.com/office/drawing/2014/main" id="{32D2FA86-91D4-49E8-B29B-0D3FAD8618ED}"/>
              </a:ext>
            </a:extLst>
          </p:cNvPr>
          <p:cNvSpPr>
            <a:spLocks noGrp="1"/>
          </p:cNvSpPr>
          <p:nvPr>
            <p:custDataLst>
              <p:tags r:id="rId72"/>
            </p:custDataLst>
          </p:nvPr>
        </p:nvSpPr>
        <p:spPr bwMode="auto">
          <a:xfrm>
            <a:off x="17068800" y="9863138"/>
            <a:ext cx="38100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685629" indent="-685629" algn="l" defTabSz="914171" rtl="0" eaLnBrk="1" latinLnBrk="0" hangingPunct="1">
              <a:spcBef>
                <a:spcPts val="2000"/>
              </a:spcBef>
              <a:spcAft>
                <a:spcPts val="0"/>
              </a:spcAft>
              <a:buClr>
                <a:schemeClr val="accent1"/>
              </a:buClr>
              <a:buSzPct val="80000"/>
              <a:buFont typeface="Wingdings 3" charset="2"/>
              <a:buChar char=""/>
              <a:defRPr sz="3599"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1485529" indent="-571357" algn="l" defTabSz="914171" rtl="0" eaLnBrk="1" latinLnBrk="0" hangingPunct="1">
              <a:spcBef>
                <a:spcPts val="2000"/>
              </a:spcBef>
              <a:spcAft>
                <a:spcPts val="0"/>
              </a:spcAft>
              <a:buClr>
                <a:schemeClr val="accent1"/>
              </a:buClr>
              <a:buSzPct val="80000"/>
              <a:buFont typeface="Wingdings 3" charset="2"/>
              <a:buChar char=""/>
              <a:defRPr sz="3199"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2285429" indent="-457086" algn="l" defTabSz="914171" rtl="0" eaLnBrk="1" latinLnBrk="0" hangingPunct="1">
              <a:spcBef>
                <a:spcPts val="2000"/>
              </a:spcBef>
              <a:spcAft>
                <a:spcPts val="0"/>
              </a:spcAft>
              <a:buClr>
                <a:schemeClr val="accent1"/>
              </a:buClr>
              <a:buSzPct val="80000"/>
              <a:buFont typeface="Wingdings 3" charset="2"/>
              <a:buChar char=""/>
              <a:defRPr sz="2799"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3199600"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4113771"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5027943"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6pPr>
            <a:lvl7pPr marL="5942114"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7pPr>
            <a:lvl8pPr marL="6856286"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8pPr>
            <a:lvl9pPr marL="7770457"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9pPr>
          </a:lstStyle>
          <a:p>
            <a:pPr marL="0" lvl="0" indent="0" algn="ctr">
              <a:spcBef>
                <a:spcPct val="0"/>
              </a:spcBef>
              <a:spcAft>
                <a:spcPct val="0"/>
              </a:spcAft>
              <a:buNone/>
            </a:pPr>
            <a:fld id="{0885DDBD-D1C1-42D9-AC3A-9FF9CC456A3F}" type="datetime'''''''''''''''''''2''3''''''''''/1''1'''''''''''''''">
              <a:rPr lang="en-GB" altLang="en-US" sz="1200" smtClean="0">
                <a:cs typeface="+mn-cs"/>
              </a:rPr>
              <a:pPr/>
              <a:t>23/11</a:t>
            </a:fld>
            <a:endParaRPr lang="en-GB" sz="1200" dirty="0">
              <a:cs typeface="+mn-cs"/>
            </a:endParaRPr>
          </a:p>
        </p:txBody>
      </p:sp>
      <p:sp>
        <p:nvSpPr>
          <p:cNvPr id="109" name="Text Placeholder 2">
            <a:extLst>
              <a:ext uri="{FF2B5EF4-FFF2-40B4-BE49-F238E27FC236}">
                <a16:creationId xmlns:a16="http://schemas.microsoft.com/office/drawing/2014/main" id="{4E194A10-7321-4442-B67F-4D6D5575AAAA}"/>
              </a:ext>
            </a:extLst>
          </p:cNvPr>
          <p:cNvSpPr>
            <a:spLocks noGrp="1"/>
          </p:cNvSpPr>
          <p:nvPr>
            <p:custDataLst>
              <p:tags r:id="rId73"/>
            </p:custDataLst>
          </p:nvPr>
        </p:nvSpPr>
        <p:spPr bwMode="gray">
          <a:xfrm>
            <a:off x="17481550" y="7615239"/>
            <a:ext cx="455613"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rtlCol="0" anchor="b">
            <a:noAutofit/>
          </a:bodyPr>
          <a:lstStyle>
            <a:lvl1pPr marL="685629" indent="-685629" algn="l" defTabSz="914171" rtl="0" eaLnBrk="1" latinLnBrk="0" hangingPunct="1">
              <a:spcBef>
                <a:spcPts val="2000"/>
              </a:spcBef>
              <a:spcAft>
                <a:spcPts val="0"/>
              </a:spcAft>
              <a:buClr>
                <a:schemeClr val="accent1"/>
              </a:buClr>
              <a:buSzPct val="80000"/>
              <a:buFont typeface="Wingdings 3" charset="2"/>
              <a:buChar char=""/>
              <a:defRPr sz="3599"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1485529" indent="-571357" algn="l" defTabSz="914171" rtl="0" eaLnBrk="1" latinLnBrk="0" hangingPunct="1">
              <a:spcBef>
                <a:spcPts val="2000"/>
              </a:spcBef>
              <a:spcAft>
                <a:spcPts val="0"/>
              </a:spcAft>
              <a:buClr>
                <a:schemeClr val="accent1"/>
              </a:buClr>
              <a:buSzPct val="80000"/>
              <a:buFont typeface="Wingdings 3" charset="2"/>
              <a:buChar char=""/>
              <a:defRPr sz="3199"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2285429" indent="-457086" algn="l" defTabSz="914171" rtl="0" eaLnBrk="1" latinLnBrk="0" hangingPunct="1">
              <a:spcBef>
                <a:spcPts val="2000"/>
              </a:spcBef>
              <a:spcAft>
                <a:spcPts val="0"/>
              </a:spcAft>
              <a:buClr>
                <a:schemeClr val="accent1"/>
              </a:buClr>
              <a:buSzPct val="80000"/>
              <a:buFont typeface="Wingdings 3" charset="2"/>
              <a:buChar char=""/>
              <a:defRPr sz="2799"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3199600"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4113771"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5027943"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6pPr>
            <a:lvl7pPr marL="5942114"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7pPr>
            <a:lvl8pPr marL="6856286"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8pPr>
            <a:lvl9pPr marL="7770457"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9pPr>
          </a:lstStyle>
          <a:p>
            <a:pPr marL="0" lvl="0" indent="0" algn="ctr">
              <a:spcBef>
                <a:spcPct val="0"/>
              </a:spcBef>
              <a:spcAft>
                <a:spcPct val="0"/>
              </a:spcAft>
              <a:buNone/>
            </a:pPr>
            <a:fld id="{1C8FF7AC-271E-4715-BC95-CFA3C7E330C7}" type="datetime'''''''5'''''',''''''''''''1%'''''''''''''''''''''">
              <a:rPr lang="en-GB" altLang="en-US" sz="1400" b="1" smtClean="0">
                <a:effectLst/>
                <a:cs typeface="+mn-cs"/>
              </a:rPr>
              <a:pPr marL="0" lvl="0" indent="0" algn="ctr">
                <a:spcBef>
                  <a:spcPct val="0"/>
                </a:spcBef>
                <a:spcAft>
                  <a:spcPct val="0"/>
                </a:spcAft>
                <a:buNone/>
              </a:pPr>
              <a:t>5,1%</a:t>
            </a:fld>
            <a:endParaRPr lang="en-GB" sz="1400" b="1" dirty="0">
              <a:cs typeface="+mn-cs"/>
            </a:endParaRPr>
          </a:p>
        </p:txBody>
      </p:sp>
      <p:sp>
        <p:nvSpPr>
          <p:cNvPr id="603" name="Text Placeholder 2">
            <a:extLst>
              <a:ext uri="{FF2B5EF4-FFF2-40B4-BE49-F238E27FC236}">
                <a16:creationId xmlns:a16="http://schemas.microsoft.com/office/drawing/2014/main" id="{5F7EF7F2-BAAC-4578-9F1E-1AFA40E6D3A5}"/>
              </a:ext>
            </a:extLst>
          </p:cNvPr>
          <p:cNvSpPr>
            <a:spLocks noGrp="1"/>
          </p:cNvSpPr>
          <p:nvPr>
            <p:custDataLst>
              <p:tags r:id="rId74"/>
            </p:custDataLst>
          </p:nvPr>
        </p:nvSpPr>
        <p:spPr bwMode="auto">
          <a:xfrm>
            <a:off x="17513300" y="9863138"/>
            <a:ext cx="39211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685629" indent="-685629" algn="l" defTabSz="914171" rtl="0" eaLnBrk="1" latinLnBrk="0" hangingPunct="1">
              <a:spcBef>
                <a:spcPts val="2000"/>
              </a:spcBef>
              <a:spcAft>
                <a:spcPts val="0"/>
              </a:spcAft>
              <a:buClr>
                <a:schemeClr val="accent1"/>
              </a:buClr>
              <a:buSzPct val="80000"/>
              <a:buFont typeface="Wingdings 3" charset="2"/>
              <a:buChar char=""/>
              <a:defRPr sz="3599"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1485529" indent="-571357" algn="l" defTabSz="914171" rtl="0" eaLnBrk="1" latinLnBrk="0" hangingPunct="1">
              <a:spcBef>
                <a:spcPts val="2000"/>
              </a:spcBef>
              <a:spcAft>
                <a:spcPts val="0"/>
              </a:spcAft>
              <a:buClr>
                <a:schemeClr val="accent1"/>
              </a:buClr>
              <a:buSzPct val="80000"/>
              <a:buFont typeface="Wingdings 3" charset="2"/>
              <a:buChar char=""/>
              <a:defRPr sz="3199"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2285429" indent="-457086" algn="l" defTabSz="914171" rtl="0" eaLnBrk="1" latinLnBrk="0" hangingPunct="1">
              <a:spcBef>
                <a:spcPts val="2000"/>
              </a:spcBef>
              <a:spcAft>
                <a:spcPts val="0"/>
              </a:spcAft>
              <a:buClr>
                <a:schemeClr val="accent1"/>
              </a:buClr>
              <a:buSzPct val="80000"/>
              <a:buFont typeface="Wingdings 3" charset="2"/>
              <a:buChar char=""/>
              <a:defRPr sz="2799"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3199600"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4113771"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5027943"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6pPr>
            <a:lvl7pPr marL="5942114"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7pPr>
            <a:lvl8pPr marL="6856286"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8pPr>
            <a:lvl9pPr marL="7770457"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9pPr>
          </a:lstStyle>
          <a:p>
            <a:pPr marL="0" lvl="0" indent="0" algn="ctr">
              <a:spcBef>
                <a:spcPct val="0"/>
              </a:spcBef>
              <a:spcAft>
                <a:spcPct val="0"/>
              </a:spcAft>
              <a:buNone/>
            </a:pPr>
            <a:fld id="{53F2642C-8EAE-4C84-AD63-05566BFD5BE8}" type="datetime'''''''''''''''2''''''''''''''''3/''''''''''''''''''12'''''''">
              <a:rPr lang="en-GB" altLang="en-US" sz="1200" smtClean="0">
                <a:cs typeface="+mn-cs"/>
              </a:rPr>
              <a:pPr/>
              <a:t>23/12</a:t>
            </a:fld>
            <a:endParaRPr lang="en-GB" sz="1200" dirty="0">
              <a:cs typeface="+mn-cs"/>
            </a:endParaRPr>
          </a:p>
        </p:txBody>
      </p:sp>
      <p:sp>
        <p:nvSpPr>
          <p:cNvPr id="110" name="Text Placeholder 2">
            <a:extLst>
              <a:ext uri="{FF2B5EF4-FFF2-40B4-BE49-F238E27FC236}">
                <a16:creationId xmlns:a16="http://schemas.microsoft.com/office/drawing/2014/main" id="{62C8E51D-FDFA-49B2-B65B-E77C726E13CB}"/>
              </a:ext>
            </a:extLst>
          </p:cNvPr>
          <p:cNvSpPr>
            <a:spLocks noGrp="1"/>
          </p:cNvSpPr>
          <p:nvPr>
            <p:custDataLst>
              <p:tags r:id="rId75"/>
            </p:custDataLst>
          </p:nvPr>
        </p:nvSpPr>
        <p:spPr bwMode="gray">
          <a:xfrm>
            <a:off x="17932400" y="7662864"/>
            <a:ext cx="455613"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rtlCol="0" anchor="b">
            <a:noAutofit/>
          </a:bodyPr>
          <a:lstStyle>
            <a:lvl1pPr marL="685629" indent="-685629" algn="l" defTabSz="914171" rtl="0" eaLnBrk="1" latinLnBrk="0" hangingPunct="1">
              <a:spcBef>
                <a:spcPts val="2000"/>
              </a:spcBef>
              <a:spcAft>
                <a:spcPts val="0"/>
              </a:spcAft>
              <a:buClr>
                <a:schemeClr val="accent1"/>
              </a:buClr>
              <a:buSzPct val="80000"/>
              <a:buFont typeface="Wingdings 3" charset="2"/>
              <a:buChar char=""/>
              <a:defRPr sz="3599"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1485529" indent="-571357" algn="l" defTabSz="914171" rtl="0" eaLnBrk="1" latinLnBrk="0" hangingPunct="1">
              <a:spcBef>
                <a:spcPts val="2000"/>
              </a:spcBef>
              <a:spcAft>
                <a:spcPts val="0"/>
              </a:spcAft>
              <a:buClr>
                <a:schemeClr val="accent1"/>
              </a:buClr>
              <a:buSzPct val="80000"/>
              <a:buFont typeface="Wingdings 3" charset="2"/>
              <a:buChar char=""/>
              <a:defRPr sz="3199"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2285429" indent="-457086" algn="l" defTabSz="914171" rtl="0" eaLnBrk="1" latinLnBrk="0" hangingPunct="1">
              <a:spcBef>
                <a:spcPts val="2000"/>
              </a:spcBef>
              <a:spcAft>
                <a:spcPts val="0"/>
              </a:spcAft>
              <a:buClr>
                <a:schemeClr val="accent1"/>
              </a:buClr>
              <a:buSzPct val="80000"/>
              <a:buFont typeface="Wingdings 3" charset="2"/>
              <a:buChar char=""/>
              <a:defRPr sz="2799"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3199600"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4113771"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5027943"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6pPr>
            <a:lvl7pPr marL="5942114"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7pPr>
            <a:lvl8pPr marL="6856286"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8pPr>
            <a:lvl9pPr marL="7770457"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9pPr>
          </a:lstStyle>
          <a:p>
            <a:pPr marL="0" lvl="0" indent="0" algn="ctr">
              <a:spcBef>
                <a:spcPct val="0"/>
              </a:spcBef>
              <a:spcAft>
                <a:spcPct val="0"/>
              </a:spcAft>
              <a:buNone/>
            </a:pPr>
            <a:fld id="{09F8B71B-BDF2-47B2-8FCD-23A6F704BFB3}" type="datetime'''''4,''''''''''''''''''''''''''''''''7''%'''''''''''">
              <a:rPr lang="en-GB" altLang="en-US" sz="1400" b="1" smtClean="0">
                <a:effectLst/>
                <a:cs typeface="+mn-cs"/>
              </a:rPr>
              <a:pPr marL="0" lvl="0" indent="0" algn="ctr">
                <a:spcBef>
                  <a:spcPct val="0"/>
                </a:spcBef>
                <a:spcAft>
                  <a:spcPct val="0"/>
                </a:spcAft>
                <a:buNone/>
              </a:pPr>
              <a:t>4,7%</a:t>
            </a:fld>
            <a:endParaRPr lang="en-GB" sz="1400" b="1" dirty="0">
              <a:cs typeface="+mn-cs"/>
            </a:endParaRPr>
          </a:p>
        </p:txBody>
      </p:sp>
      <p:sp>
        <p:nvSpPr>
          <p:cNvPr id="604" name="Text Placeholder 2">
            <a:extLst>
              <a:ext uri="{FF2B5EF4-FFF2-40B4-BE49-F238E27FC236}">
                <a16:creationId xmlns:a16="http://schemas.microsoft.com/office/drawing/2014/main" id="{79F73B1D-76BE-4BF5-B85D-0C499E36944B}"/>
              </a:ext>
            </a:extLst>
          </p:cNvPr>
          <p:cNvSpPr>
            <a:spLocks noGrp="1"/>
          </p:cNvSpPr>
          <p:nvPr>
            <p:custDataLst>
              <p:tags r:id="rId76"/>
            </p:custDataLst>
          </p:nvPr>
        </p:nvSpPr>
        <p:spPr bwMode="auto">
          <a:xfrm>
            <a:off x="17964150" y="9863138"/>
            <a:ext cx="39211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685629" indent="-685629" algn="l" defTabSz="914171" rtl="0" eaLnBrk="1" latinLnBrk="0" hangingPunct="1">
              <a:spcBef>
                <a:spcPts val="2000"/>
              </a:spcBef>
              <a:spcAft>
                <a:spcPts val="0"/>
              </a:spcAft>
              <a:buClr>
                <a:schemeClr val="accent1"/>
              </a:buClr>
              <a:buSzPct val="80000"/>
              <a:buFont typeface="Wingdings 3" charset="2"/>
              <a:buChar char=""/>
              <a:defRPr sz="3599"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1485529" indent="-571357" algn="l" defTabSz="914171" rtl="0" eaLnBrk="1" latinLnBrk="0" hangingPunct="1">
              <a:spcBef>
                <a:spcPts val="2000"/>
              </a:spcBef>
              <a:spcAft>
                <a:spcPts val="0"/>
              </a:spcAft>
              <a:buClr>
                <a:schemeClr val="accent1"/>
              </a:buClr>
              <a:buSzPct val="80000"/>
              <a:buFont typeface="Wingdings 3" charset="2"/>
              <a:buChar char=""/>
              <a:defRPr sz="3199"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2285429" indent="-457086" algn="l" defTabSz="914171" rtl="0" eaLnBrk="1" latinLnBrk="0" hangingPunct="1">
              <a:spcBef>
                <a:spcPts val="2000"/>
              </a:spcBef>
              <a:spcAft>
                <a:spcPts val="0"/>
              </a:spcAft>
              <a:buClr>
                <a:schemeClr val="accent1"/>
              </a:buClr>
              <a:buSzPct val="80000"/>
              <a:buFont typeface="Wingdings 3" charset="2"/>
              <a:buChar char=""/>
              <a:defRPr sz="2799"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3199600"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4113771"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5027943"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6pPr>
            <a:lvl7pPr marL="5942114"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7pPr>
            <a:lvl8pPr marL="6856286"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8pPr>
            <a:lvl9pPr marL="7770457"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9pPr>
          </a:lstStyle>
          <a:p>
            <a:pPr marL="0" lvl="0" indent="0" algn="ctr">
              <a:spcBef>
                <a:spcPct val="0"/>
              </a:spcBef>
              <a:spcAft>
                <a:spcPct val="0"/>
              </a:spcAft>
              <a:buNone/>
            </a:pPr>
            <a:fld id="{9F996C17-BB91-4BE4-A55F-EC5F5E689383}" type="datetime'''''''2''4''''''''/0''''''''''''1'''''''''''''''''''''''''''''">
              <a:rPr lang="en-GB" altLang="en-US" sz="1200" smtClean="0">
                <a:cs typeface="+mn-cs"/>
              </a:rPr>
              <a:pPr/>
              <a:t>24/01</a:t>
            </a:fld>
            <a:endParaRPr lang="en-GB" sz="1200" dirty="0">
              <a:cs typeface="+mn-cs"/>
            </a:endParaRPr>
          </a:p>
        </p:txBody>
      </p:sp>
      <p:sp useBgFill="1">
        <p:nvSpPr>
          <p:cNvPr id="651" name="Text Placeholder 2">
            <a:extLst>
              <a:ext uri="{FF2B5EF4-FFF2-40B4-BE49-F238E27FC236}">
                <a16:creationId xmlns:a16="http://schemas.microsoft.com/office/drawing/2014/main" id="{C3A4F018-F9CE-48C6-92E1-2856C5DF4D9E}"/>
              </a:ext>
            </a:extLst>
          </p:cNvPr>
          <p:cNvSpPr>
            <a:spLocks noGrp="1"/>
          </p:cNvSpPr>
          <p:nvPr>
            <p:custDataLst>
              <p:tags r:id="rId77"/>
            </p:custDataLst>
          </p:nvPr>
        </p:nvSpPr>
        <p:spPr bwMode="gray">
          <a:xfrm>
            <a:off x="1992314" y="7496175"/>
            <a:ext cx="455613" cy="212725"/>
          </a:xfrm>
          <a:prstGeom prst="rect">
            <a:avLst/>
          </a:prstGeom>
          <a:ln>
            <a:noFill/>
          </a:ln>
          <a:effectLst/>
        </p:spPr>
        <p:txBody>
          <a:bodyPr vert="horz" wrap="none" lIns="25400" tIns="0" rIns="25400" bIns="0" rtlCol="0" anchor="b">
            <a:noAutofit/>
          </a:bodyPr>
          <a:lstStyle>
            <a:lvl1pPr marL="685629" indent="-685629" algn="l" defTabSz="914171" rtl="0" eaLnBrk="1" latinLnBrk="0" hangingPunct="1">
              <a:spcBef>
                <a:spcPts val="2000"/>
              </a:spcBef>
              <a:spcAft>
                <a:spcPts val="0"/>
              </a:spcAft>
              <a:buClr>
                <a:schemeClr val="accent1"/>
              </a:buClr>
              <a:buSzPct val="80000"/>
              <a:buFont typeface="Wingdings 3" charset="2"/>
              <a:buChar char=""/>
              <a:defRPr sz="3599"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1485529" indent="-571357" algn="l" defTabSz="914171" rtl="0" eaLnBrk="1" latinLnBrk="0" hangingPunct="1">
              <a:spcBef>
                <a:spcPts val="2000"/>
              </a:spcBef>
              <a:spcAft>
                <a:spcPts val="0"/>
              </a:spcAft>
              <a:buClr>
                <a:schemeClr val="accent1"/>
              </a:buClr>
              <a:buSzPct val="80000"/>
              <a:buFont typeface="Wingdings 3" charset="2"/>
              <a:buChar char=""/>
              <a:defRPr sz="3199"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2285429" indent="-457086" algn="l" defTabSz="914171" rtl="0" eaLnBrk="1" latinLnBrk="0" hangingPunct="1">
              <a:spcBef>
                <a:spcPts val="2000"/>
              </a:spcBef>
              <a:spcAft>
                <a:spcPts val="0"/>
              </a:spcAft>
              <a:buClr>
                <a:schemeClr val="accent1"/>
              </a:buClr>
              <a:buSzPct val="80000"/>
              <a:buFont typeface="Wingdings 3" charset="2"/>
              <a:buChar char=""/>
              <a:defRPr sz="2799"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3199600"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4113771"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5027943"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6pPr>
            <a:lvl7pPr marL="5942114"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7pPr>
            <a:lvl8pPr marL="6856286"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8pPr>
            <a:lvl9pPr marL="7770457"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9pPr>
          </a:lstStyle>
          <a:p>
            <a:pPr marL="0" lvl="0" indent="0" algn="ctr">
              <a:spcBef>
                <a:spcPct val="0"/>
              </a:spcBef>
              <a:spcAft>
                <a:spcPct val="0"/>
              </a:spcAft>
              <a:buNone/>
            </a:pPr>
            <a:fld id="{6667311F-6EB8-4DB8-88E6-5500A2889BB6}" type="datetime'6'''''''''''''',''''''1''''''%'''''''''''''''''''''''''''''''">
              <a:rPr lang="en-GB" altLang="en-US" sz="1400" b="1" smtClean="0">
                <a:effectLst/>
                <a:cs typeface="+mn-cs"/>
              </a:rPr>
              <a:pPr/>
              <a:t>6,1%</a:t>
            </a:fld>
            <a:endParaRPr lang="en-GB" sz="1400" b="1" dirty="0">
              <a:cs typeface="+mn-cs"/>
            </a:endParaRPr>
          </a:p>
        </p:txBody>
      </p:sp>
      <p:sp>
        <p:nvSpPr>
          <p:cNvPr id="605" name="Text Placeholder 2">
            <a:extLst>
              <a:ext uri="{FF2B5EF4-FFF2-40B4-BE49-F238E27FC236}">
                <a16:creationId xmlns:a16="http://schemas.microsoft.com/office/drawing/2014/main" id="{61E2DD51-67E6-486E-B24F-C8DA99E23DF5}"/>
              </a:ext>
            </a:extLst>
          </p:cNvPr>
          <p:cNvSpPr>
            <a:spLocks noGrp="1"/>
          </p:cNvSpPr>
          <p:nvPr>
            <p:custDataLst>
              <p:tags r:id="rId78"/>
            </p:custDataLst>
          </p:nvPr>
        </p:nvSpPr>
        <p:spPr bwMode="auto">
          <a:xfrm>
            <a:off x="18415000" y="9863138"/>
            <a:ext cx="39211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685629" indent="-685629" algn="l" defTabSz="914171" rtl="0" eaLnBrk="1" latinLnBrk="0" hangingPunct="1">
              <a:spcBef>
                <a:spcPts val="2000"/>
              </a:spcBef>
              <a:spcAft>
                <a:spcPts val="0"/>
              </a:spcAft>
              <a:buClr>
                <a:schemeClr val="accent1"/>
              </a:buClr>
              <a:buSzPct val="80000"/>
              <a:buFont typeface="Wingdings 3" charset="2"/>
              <a:buChar char=""/>
              <a:defRPr sz="3599"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1485529" indent="-571357" algn="l" defTabSz="914171" rtl="0" eaLnBrk="1" latinLnBrk="0" hangingPunct="1">
              <a:spcBef>
                <a:spcPts val="2000"/>
              </a:spcBef>
              <a:spcAft>
                <a:spcPts val="0"/>
              </a:spcAft>
              <a:buClr>
                <a:schemeClr val="accent1"/>
              </a:buClr>
              <a:buSzPct val="80000"/>
              <a:buFont typeface="Wingdings 3" charset="2"/>
              <a:buChar char=""/>
              <a:defRPr sz="3199"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2285429" indent="-457086" algn="l" defTabSz="914171" rtl="0" eaLnBrk="1" latinLnBrk="0" hangingPunct="1">
              <a:spcBef>
                <a:spcPts val="2000"/>
              </a:spcBef>
              <a:spcAft>
                <a:spcPts val="0"/>
              </a:spcAft>
              <a:buClr>
                <a:schemeClr val="accent1"/>
              </a:buClr>
              <a:buSzPct val="80000"/>
              <a:buFont typeface="Wingdings 3" charset="2"/>
              <a:buChar char=""/>
              <a:defRPr sz="2799"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3199600"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4113771"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5027943"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6pPr>
            <a:lvl7pPr marL="5942114"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7pPr>
            <a:lvl8pPr marL="6856286"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8pPr>
            <a:lvl9pPr marL="7770457"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9pPr>
          </a:lstStyle>
          <a:p>
            <a:pPr marL="0" lvl="0" indent="0" algn="ctr">
              <a:spcBef>
                <a:spcPct val="0"/>
              </a:spcBef>
              <a:spcAft>
                <a:spcPct val="0"/>
              </a:spcAft>
              <a:buNone/>
            </a:pPr>
            <a:fld id="{690013AE-6812-4B3C-B60A-37131E2504E6}" type="datetime'''''''''''2''''''4''''''''''''/0''''''''''''''''''2'''">
              <a:rPr lang="en-GB" altLang="en-US" sz="1200" smtClean="0">
                <a:cs typeface="+mn-cs"/>
              </a:rPr>
              <a:pPr/>
              <a:t>24/02</a:t>
            </a:fld>
            <a:endParaRPr lang="en-GB" sz="1200" dirty="0">
              <a:cs typeface="+mn-cs"/>
            </a:endParaRPr>
          </a:p>
        </p:txBody>
      </p:sp>
      <p:sp useBgFill="1">
        <p:nvSpPr>
          <p:cNvPr id="660" name="Text Placeholder 2">
            <a:extLst>
              <a:ext uri="{FF2B5EF4-FFF2-40B4-BE49-F238E27FC236}">
                <a16:creationId xmlns:a16="http://schemas.microsoft.com/office/drawing/2014/main" id="{A807162E-6B0E-4FF7-8DDA-68382E3ED8BC}"/>
              </a:ext>
            </a:extLst>
          </p:cNvPr>
          <p:cNvSpPr>
            <a:spLocks noGrp="1"/>
          </p:cNvSpPr>
          <p:nvPr>
            <p:custDataLst>
              <p:tags r:id="rId79"/>
            </p:custDataLst>
          </p:nvPr>
        </p:nvSpPr>
        <p:spPr bwMode="gray">
          <a:xfrm>
            <a:off x="18832513" y="7842250"/>
            <a:ext cx="455613" cy="212725"/>
          </a:xfrm>
          <a:prstGeom prst="rect">
            <a:avLst/>
          </a:prstGeom>
          <a:ln>
            <a:noFill/>
          </a:ln>
          <a:effectLst/>
        </p:spPr>
        <p:txBody>
          <a:bodyPr vert="horz" wrap="none" lIns="25400" tIns="0" rIns="25400" bIns="0" rtlCol="0" anchor="b">
            <a:noAutofit/>
          </a:bodyPr>
          <a:lstStyle>
            <a:lvl1pPr marL="685629" indent="-685629" algn="l" defTabSz="914171" rtl="0" eaLnBrk="1" latinLnBrk="0" hangingPunct="1">
              <a:spcBef>
                <a:spcPts val="2000"/>
              </a:spcBef>
              <a:spcAft>
                <a:spcPts val="0"/>
              </a:spcAft>
              <a:buClr>
                <a:schemeClr val="accent1"/>
              </a:buClr>
              <a:buSzPct val="80000"/>
              <a:buFont typeface="Wingdings 3" charset="2"/>
              <a:buChar char=""/>
              <a:defRPr sz="3599"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1485529" indent="-571357" algn="l" defTabSz="914171" rtl="0" eaLnBrk="1" latinLnBrk="0" hangingPunct="1">
              <a:spcBef>
                <a:spcPts val="2000"/>
              </a:spcBef>
              <a:spcAft>
                <a:spcPts val="0"/>
              </a:spcAft>
              <a:buClr>
                <a:schemeClr val="accent1"/>
              </a:buClr>
              <a:buSzPct val="80000"/>
              <a:buFont typeface="Wingdings 3" charset="2"/>
              <a:buChar char=""/>
              <a:defRPr sz="3199"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2285429" indent="-457086" algn="l" defTabSz="914171" rtl="0" eaLnBrk="1" latinLnBrk="0" hangingPunct="1">
              <a:spcBef>
                <a:spcPts val="2000"/>
              </a:spcBef>
              <a:spcAft>
                <a:spcPts val="0"/>
              </a:spcAft>
              <a:buClr>
                <a:schemeClr val="accent1"/>
              </a:buClr>
              <a:buSzPct val="80000"/>
              <a:buFont typeface="Wingdings 3" charset="2"/>
              <a:buChar char=""/>
              <a:defRPr sz="2799"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3199600"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4113771"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5027943"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6pPr>
            <a:lvl7pPr marL="5942114"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7pPr>
            <a:lvl8pPr marL="6856286"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8pPr>
            <a:lvl9pPr marL="7770457"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9pPr>
          </a:lstStyle>
          <a:p>
            <a:pPr marL="0" lvl="0" indent="0" algn="ctr">
              <a:spcBef>
                <a:spcPct val="0"/>
              </a:spcBef>
              <a:spcAft>
                <a:spcPct val="0"/>
              </a:spcAft>
              <a:buNone/>
            </a:pPr>
            <a:fld id="{7F86EF4D-032E-4F40-A1E5-C35F251A78F0}" type="datetime'''''''''''''3'''''',''''''''''''''''''2%'''''''''''''">
              <a:rPr lang="en-GB" altLang="en-US" sz="1400" b="1" smtClean="0">
                <a:effectLst/>
                <a:cs typeface="+mn-cs"/>
              </a:rPr>
              <a:pPr/>
              <a:t>3,2%</a:t>
            </a:fld>
            <a:endParaRPr lang="en-GB" sz="1400" b="1" dirty="0">
              <a:cs typeface="+mn-cs"/>
            </a:endParaRPr>
          </a:p>
        </p:txBody>
      </p:sp>
      <p:sp>
        <p:nvSpPr>
          <p:cNvPr id="606" name="Text Placeholder 2">
            <a:extLst>
              <a:ext uri="{FF2B5EF4-FFF2-40B4-BE49-F238E27FC236}">
                <a16:creationId xmlns:a16="http://schemas.microsoft.com/office/drawing/2014/main" id="{E903C603-6844-4F4B-A13B-AD9AB84BD8CC}"/>
              </a:ext>
            </a:extLst>
          </p:cNvPr>
          <p:cNvSpPr>
            <a:spLocks noGrp="1"/>
          </p:cNvSpPr>
          <p:nvPr>
            <p:custDataLst>
              <p:tags r:id="rId80"/>
            </p:custDataLst>
          </p:nvPr>
        </p:nvSpPr>
        <p:spPr bwMode="auto">
          <a:xfrm>
            <a:off x="18864263" y="9863138"/>
            <a:ext cx="39211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685629" indent="-685629" algn="l" defTabSz="914171" rtl="0" eaLnBrk="1" latinLnBrk="0" hangingPunct="1">
              <a:spcBef>
                <a:spcPts val="2000"/>
              </a:spcBef>
              <a:spcAft>
                <a:spcPts val="0"/>
              </a:spcAft>
              <a:buClr>
                <a:schemeClr val="accent1"/>
              </a:buClr>
              <a:buSzPct val="80000"/>
              <a:buFont typeface="Wingdings 3" charset="2"/>
              <a:buChar char=""/>
              <a:defRPr sz="3599"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1485529" indent="-571357" algn="l" defTabSz="914171" rtl="0" eaLnBrk="1" latinLnBrk="0" hangingPunct="1">
              <a:spcBef>
                <a:spcPts val="2000"/>
              </a:spcBef>
              <a:spcAft>
                <a:spcPts val="0"/>
              </a:spcAft>
              <a:buClr>
                <a:schemeClr val="accent1"/>
              </a:buClr>
              <a:buSzPct val="80000"/>
              <a:buFont typeface="Wingdings 3" charset="2"/>
              <a:buChar char=""/>
              <a:defRPr sz="3199"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2285429" indent="-457086" algn="l" defTabSz="914171" rtl="0" eaLnBrk="1" latinLnBrk="0" hangingPunct="1">
              <a:spcBef>
                <a:spcPts val="2000"/>
              </a:spcBef>
              <a:spcAft>
                <a:spcPts val="0"/>
              </a:spcAft>
              <a:buClr>
                <a:schemeClr val="accent1"/>
              </a:buClr>
              <a:buSzPct val="80000"/>
              <a:buFont typeface="Wingdings 3" charset="2"/>
              <a:buChar char=""/>
              <a:defRPr sz="2799"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3199600"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4113771"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5027943"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6pPr>
            <a:lvl7pPr marL="5942114"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7pPr>
            <a:lvl8pPr marL="6856286"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8pPr>
            <a:lvl9pPr marL="7770457"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9pPr>
          </a:lstStyle>
          <a:p>
            <a:pPr marL="0" lvl="0" indent="0" algn="ctr">
              <a:spcBef>
                <a:spcPct val="0"/>
              </a:spcBef>
              <a:spcAft>
                <a:spcPct val="0"/>
              </a:spcAft>
              <a:buNone/>
            </a:pPr>
            <a:fld id="{66B1311E-EA77-45E3-91A7-0FD70EB99C0E}" type="datetime'''''2''''''''''''''4''''''''''''''''''''/''''''''''03'''''''''">
              <a:rPr lang="en-GB" altLang="en-US" sz="1200" smtClean="0">
                <a:cs typeface="+mn-cs"/>
              </a:rPr>
              <a:pPr/>
              <a:t>24/03</a:t>
            </a:fld>
            <a:endParaRPr lang="en-GB" sz="1200" dirty="0">
              <a:cs typeface="+mn-cs"/>
            </a:endParaRPr>
          </a:p>
        </p:txBody>
      </p:sp>
      <p:sp>
        <p:nvSpPr>
          <p:cNvPr id="116" name="Text Placeholder 2">
            <a:extLst>
              <a:ext uri="{FF2B5EF4-FFF2-40B4-BE49-F238E27FC236}">
                <a16:creationId xmlns:a16="http://schemas.microsoft.com/office/drawing/2014/main" id="{1BEB758E-5E07-45BD-AE3C-C2379A19A2AB}"/>
              </a:ext>
            </a:extLst>
          </p:cNvPr>
          <p:cNvSpPr>
            <a:spLocks noGrp="1"/>
          </p:cNvSpPr>
          <p:nvPr>
            <p:custDataLst>
              <p:tags r:id="rId81"/>
            </p:custDataLst>
          </p:nvPr>
        </p:nvSpPr>
        <p:spPr bwMode="gray">
          <a:xfrm>
            <a:off x="19283363" y="7842250"/>
            <a:ext cx="455613" cy="212725"/>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25400" tIns="0" rIns="25400" bIns="0" rtlCol="0" anchor="b">
            <a:noAutofit/>
          </a:bodyPr>
          <a:lstStyle>
            <a:lvl1pPr marL="685629" indent="-685629" algn="l" defTabSz="914171" rtl="0" eaLnBrk="1" latinLnBrk="0" hangingPunct="1">
              <a:spcBef>
                <a:spcPts val="2000"/>
              </a:spcBef>
              <a:spcAft>
                <a:spcPts val="0"/>
              </a:spcAft>
              <a:buClr>
                <a:schemeClr val="accent1"/>
              </a:buClr>
              <a:buSzPct val="80000"/>
              <a:buFont typeface="Wingdings 3" charset="2"/>
              <a:buChar char=""/>
              <a:defRPr sz="3599"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1485529" indent="-571357" algn="l" defTabSz="914171" rtl="0" eaLnBrk="1" latinLnBrk="0" hangingPunct="1">
              <a:spcBef>
                <a:spcPts val="2000"/>
              </a:spcBef>
              <a:spcAft>
                <a:spcPts val="0"/>
              </a:spcAft>
              <a:buClr>
                <a:schemeClr val="accent1"/>
              </a:buClr>
              <a:buSzPct val="80000"/>
              <a:buFont typeface="Wingdings 3" charset="2"/>
              <a:buChar char=""/>
              <a:defRPr sz="3199"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2285429" indent="-457086" algn="l" defTabSz="914171" rtl="0" eaLnBrk="1" latinLnBrk="0" hangingPunct="1">
              <a:spcBef>
                <a:spcPts val="2000"/>
              </a:spcBef>
              <a:spcAft>
                <a:spcPts val="0"/>
              </a:spcAft>
              <a:buClr>
                <a:schemeClr val="accent1"/>
              </a:buClr>
              <a:buSzPct val="80000"/>
              <a:buFont typeface="Wingdings 3" charset="2"/>
              <a:buChar char=""/>
              <a:defRPr sz="2799"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3199600"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4113771"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5027943"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6pPr>
            <a:lvl7pPr marL="5942114"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7pPr>
            <a:lvl8pPr marL="6856286"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8pPr>
            <a:lvl9pPr marL="7770457"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9pPr>
          </a:lstStyle>
          <a:p>
            <a:pPr marL="0" lvl="0" indent="0" algn="ctr">
              <a:spcBef>
                <a:spcPct val="0"/>
              </a:spcBef>
              <a:spcAft>
                <a:spcPct val="0"/>
              </a:spcAft>
              <a:buNone/>
            </a:pPr>
            <a:fld id="{35D8D55B-A044-41FA-B0CC-3841A5AAB70F}" type="datetime'''''''''''''''''''''''3'''''''''''''',''''''''''2''''''%'''">
              <a:rPr lang="en-GB" altLang="en-US" sz="1400" b="1" smtClean="0">
                <a:effectLst/>
                <a:cs typeface="+mn-cs"/>
              </a:rPr>
              <a:pPr/>
              <a:t>3,2%</a:t>
            </a:fld>
            <a:endParaRPr lang="en-GB" sz="1400" b="1" dirty="0">
              <a:cs typeface="+mn-cs"/>
            </a:endParaRPr>
          </a:p>
        </p:txBody>
      </p:sp>
      <p:sp>
        <p:nvSpPr>
          <p:cNvPr id="113" name="Text Placeholder 2">
            <a:extLst>
              <a:ext uri="{FF2B5EF4-FFF2-40B4-BE49-F238E27FC236}">
                <a16:creationId xmlns:a16="http://schemas.microsoft.com/office/drawing/2014/main" id="{404E7041-8B1A-42AC-B8DA-ECCF71C66F2E}"/>
              </a:ext>
            </a:extLst>
          </p:cNvPr>
          <p:cNvSpPr>
            <a:spLocks noGrp="1"/>
          </p:cNvSpPr>
          <p:nvPr>
            <p:custDataLst>
              <p:tags r:id="rId82"/>
            </p:custDataLst>
          </p:nvPr>
        </p:nvSpPr>
        <p:spPr bwMode="auto">
          <a:xfrm>
            <a:off x="19315113" y="9863138"/>
            <a:ext cx="39211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685629" indent="-685629" algn="l" defTabSz="914171" rtl="0" eaLnBrk="1" latinLnBrk="0" hangingPunct="1">
              <a:spcBef>
                <a:spcPts val="2000"/>
              </a:spcBef>
              <a:spcAft>
                <a:spcPts val="0"/>
              </a:spcAft>
              <a:buClr>
                <a:schemeClr val="accent1"/>
              </a:buClr>
              <a:buSzPct val="80000"/>
              <a:buFont typeface="Wingdings 3" charset="2"/>
              <a:buChar char=""/>
              <a:defRPr sz="3599"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1485529" indent="-571357" algn="l" defTabSz="914171" rtl="0" eaLnBrk="1" latinLnBrk="0" hangingPunct="1">
              <a:spcBef>
                <a:spcPts val="2000"/>
              </a:spcBef>
              <a:spcAft>
                <a:spcPts val="0"/>
              </a:spcAft>
              <a:buClr>
                <a:schemeClr val="accent1"/>
              </a:buClr>
              <a:buSzPct val="80000"/>
              <a:buFont typeface="Wingdings 3" charset="2"/>
              <a:buChar char=""/>
              <a:defRPr sz="3199"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2285429" indent="-457086" algn="l" defTabSz="914171" rtl="0" eaLnBrk="1" latinLnBrk="0" hangingPunct="1">
              <a:spcBef>
                <a:spcPts val="2000"/>
              </a:spcBef>
              <a:spcAft>
                <a:spcPts val="0"/>
              </a:spcAft>
              <a:buClr>
                <a:schemeClr val="accent1"/>
              </a:buClr>
              <a:buSzPct val="80000"/>
              <a:buFont typeface="Wingdings 3" charset="2"/>
              <a:buChar char=""/>
              <a:defRPr sz="2799"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3199600"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4113771"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5027943"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6pPr>
            <a:lvl7pPr marL="5942114"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7pPr>
            <a:lvl8pPr marL="6856286"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8pPr>
            <a:lvl9pPr marL="7770457"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9pPr>
          </a:lstStyle>
          <a:p>
            <a:pPr marL="0" lvl="0" indent="0" algn="ctr">
              <a:spcBef>
                <a:spcPct val="0"/>
              </a:spcBef>
              <a:spcAft>
                <a:spcPct val="0"/>
              </a:spcAft>
              <a:buNone/>
            </a:pPr>
            <a:fld id="{0B7AB6E4-CD6C-4279-AC92-D0420E3683AC}" type="datetime'''''''''''''''2''''''4''''/''''''''0''''''''''''''''4'">
              <a:rPr lang="en-GB" altLang="en-US" sz="1200" smtClean="0">
                <a:cs typeface="+mn-cs"/>
              </a:rPr>
              <a:pPr/>
              <a:t>24/04</a:t>
            </a:fld>
            <a:endParaRPr lang="en-GB" sz="1200" dirty="0">
              <a:cs typeface="+mn-cs"/>
            </a:endParaRPr>
          </a:p>
        </p:txBody>
      </p:sp>
      <p:sp>
        <p:nvSpPr>
          <p:cNvPr id="13" name="Text Placeholder 2">
            <a:extLst>
              <a:ext uri="{FF2B5EF4-FFF2-40B4-BE49-F238E27FC236}">
                <a16:creationId xmlns:a16="http://schemas.microsoft.com/office/drawing/2014/main" id="{0CB5FC0E-3842-2E20-C659-FE568366D02F}"/>
              </a:ext>
            </a:extLst>
          </p:cNvPr>
          <p:cNvSpPr>
            <a:spLocks noGrp="1"/>
          </p:cNvSpPr>
          <p:nvPr>
            <p:custDataLst>
              <p:tags r:id="rId83"/>
            </p:custDataLst>
          </p:nvPr>
        </p:nvSpPr>
        <p:spPr bwMode="gray">
          <a:xfrm>
            <a:off x="19734213" y="7831138"/>
            <a:ext cx="455613" cy="212725"/>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25400" tIns="0" rIns="25400" bIns="0" rtlCol="0" anchor="b">
            <a:noAutofit/>
          </a:bodyPr>
          <a:lstStyle>
            <a:lvl1pPr marL="685629" indent="-685629" algn="l" defTabSz="914171" rtl="0" eaLnBrk="1" latinLnBrk="0" hangingPunct="1">
              <a:spcBef>
                <a:spcPts val="2000"/>
              </a:spcBef>
              <a:spcAft>
                <a:spcPts val="0"/>
              </a:spcAft>
              <a:buClr>
                <a:schemeClr val="accent1"/>
              </a:buClr>
              <a:buSzPct val="80000"/>
              <a:buFont typeface="Wingdings 3" charset="2"/>
              <a:buChar char=""/>
              <a:defRPr sz="3599"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1485529" indent="-571357" algn="l" defTabSz="914171" rtl="0" eaLnBrk="1" latinLnBrk="0" hangingPunct="1">
              <a:spcBef>
                <a:spcPts val="2000"/>
              </a:spcBef>
              <a:spcAft>
                <a:spcPts val="0"/>
              </a:spcAft>
              <a:buClr>
                <a:schemeClr val="accent1"/>
              </a:buClr>
              <a:buSzPct val="80000"/>
              <a:buFont typeface="Wingdings 3" charset="2"/>
              <a:buChar char=""/>
              <a:defRPr sz="3199"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2285429" indent="-457086" algn="l" defTabSz="914171" rtl="0" eaLnBrk="1" latinLnBrk="0" hangingPunct="1">
              <a:spcBef>
                <a:spcPts val="2000"/>
              </a:spcBef>
              <a:spcAft>
                <a:spcPts val="0"/>
              </a:spcAft>
              <a:buClr>
                <a:schemeClr val="accent1"/>
              </a:buClr>
              <a:buSzPct val="80000"/>
              <a:buFont typeface="Wingdings 3" charset="2"/>
              <a:buChar char=""/>
              <a:defRPr sz="2799"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3199600"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4113771"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5027943"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6pPr>
            <a:lvl7pPr marL="5942114"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7pPr>
            <a:lvl8pPr marL="6856286"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8pPr>
            <a:lvl9pPr marL="7770457"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9pPr>
          </a:lstStyle>
          <a:p>
            <a:pPr marL="0" lvl="0" indent="0" algn="ctr">
              <a:spcBef>
                <a:spcPct val="0"/>
              </a:spcBef>
              <a:spcAft>
                <a:spcPct val="0"/>
              </a:spcAft>
              <a:buNone/>
            </a:pPr>
            <a:fld id="{F6AEAA8D-02B1-42C9-8423-34E5818758EB}" type="datetime'''3'''',''''''''''''''''''''''''''3''''''''''%'''''''''">
              <a:rPr lang="en-GB" altLang="en-US" sz="1400" b="1" smtClean="0">
                <a:cs typeface="+mn-cs"/>
              </a:rPr>
              <a:pPr/>
              <a:t>3,3%</a:t>
            </a:fld>
            <a:endParaRPr lang="en-GB" sz="1400" b="1" dirty="0">
              <a:cs typeface="+mn-cs"/>
            </a:endParaRPr>
          </a:p>
        </p:txBody>
      </p:sp>
      <p:sp>
        <p:nvSpPr>
          <p:cNvPr id="2" name="Text Placeholder 2">
            <a:extLst>
              <a:ext uri="{FF2B5EF4-FFF2-40B4-BE49-F238E27FC236}">
                <a16:creationId xmlns:a16="http://schemas.microsoft.com/office/drawing/2014/main" id="{203ED640-06CD-72C8-A013-766188C6F216}"/>
              </a:ext>
            </a:extLst>
          </p:cNvPr>
          <p:cNvSpPr>
            <a:spLocks noGrp="1"/>
          </p:cNvSpPr>
          <p:nvPr>
            <p:custDataLst>
              <p:tags r:id="rId84"/>
            </p:custDataLst>
          </p:nvPr>
        </p:nvSpPr>
        <p:spPr bwMode="auto">
          <a:xfrm>
            <a:off x="19765963" y="9863138"/>
            <a:ext cx="39211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685629" indent="-685629" algn="l" defTabSz="914171" rtl="0" eaLnBrk="1" latinLnBrk="0" hangingPunct="1">
              <a:spcBef>
                <a:spcPts val="2000"/>
              </a:spcBef>
              <a:spcAft>
                <a:spcPts val="0"/>
              </a:spcAft>
              <a:buClr>
                <a:schemeClr val="accent1"/>
              </a:buClr>
              <a:buSzPct val="80000"/>
              <a:buFont typeface="Wingdings 3" charset="2"/>
              <a:buChar char=""/>
              <a:defRPr sz="3599"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1485529" indent="-571357" algn="l" defTabSz="914171" rtl="0" eaLnBrk="1" latinLnBrk="0" hangingPunct="1">
              <a:spcBef>
                <a:spcPts val="2000"/>
              </a:spcBef>
              <a:spcAft>
                <a:spcPts val="0"/>
              </a:spcAft>
              <a:buClr>
                <a:schemeClr val="accent1"/>
              </a:buClr>
              <a:buSzPct val="80000"/>
              <a:buFont typeface="Wingdings 3" charset="2"/>
              <a:buChar char=""/>
              <a:defRPr sz="3199"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2285429" indent="-457086" algn="l" defTabSz="914171" rtl="0" eaLnBrk="1" latinLnBrk="0" hangingPunct="1">
              <a:spcBef>
                <a:spcPts val="2000"/>
              </a:spcBef>
              <a:spcAft>
                <a:spcPts val="0"/>
              </a:spcAft>
              <a:buClr>
                <a:schemeClr val="accent1"/>
              </a:buClr>
              <a:buSzPct val="80000"/>
              <a:buFont typeface="Wingdings 3" charset="2"/>
              <a:buChar char=""/>
              <a:defRPr sz="2799"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3199600"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4113771"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5027943"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6pPr>
            <a:lvl7pPr marL="5942114"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7pPr>
            <a:lvl8pPr marL="6856286"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8pPr>
            <a:lvl9pPr marL="7770457"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9pPr>
          </a:lstStyle>
          <a:p>
            <a:pPr marL="0" lvl="0" indent="0" algn="ctr">
              <a:spcBef>
                <a:spcPct val="0"/>
              </a:spcBef>
              <a:spcAft>
                <a:spcPct val="0"/>
              </a:spcAft>
              <a:buNone/>
            </a:pPr>
            <a:fld id="{AF7F94BE-7D72-4303-9352-800A45250A32}" type="datetime'''''''''24''''''''''''''''''''''''''/''0''''''''''''''5'''''''">
              <a:rPr lang="en-GB" altLang="en-US" sz="1200" smtClean="0">
                <a:cs typeface="+mn-cs"/>
              </a:rPr>
              <a:pPr/>
              <a:t>24/05</a:t>
            </a:fld>
            <a:endParaRPr lang="en-GB" sz="1200" dirty="0">
              <a:cs typeface="+mn-cs"/>
            </a:endParaRPr>
          </a:p>
        </p:txBody>
      </p:sp>
      <p:sp>
        <p:nvSpPr>
          <p:cNvPr id="14" name="Text Placeholder 2">
            <a:extLst>
              <a:ext uri="{FF2B5EF4-FFF2-40B4-BE49-F238E27FC236}">
                <a16:creationId xmlns:a16="http://schemas.microsoft.com/office/drawing/2014/main" id="{E06B8834-D89F-3843-7C35-A22D106F4FE9}"/>
              </a:ext>
            </a:extLst>
          </p:cNvPr>
          <p:cNvSpPr>
            <a:spLocks noGrp="1"/>
          </p:cNvSpPr>
          <p:nvPr>
            <p:custDataLst>
              <p:tags r:id="rId85"/>
            </p:custDataLst>
          </p:nvPr>
        </p:nvSpPr>
        <p:spPr bwMode="gray">
          <a:xfrm>
            <a:off x="20183475" y="7651750"/>
            <a:ext cx="455613" cy="212725"/>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25400" tIns="0" rIns="25400" bIns="0" rtlCol="0" anchor="b">
            <a:noAutofit/>
          </a:bodyPr>
          <a:lstStyle>
            <a:lvl1pPr marL="685629" indent="-685629" algn="l" defTabSz="914171" rtl="0" eaLnBrk="1" latinLnBrk="0" hangingPunct="1">
              <a:spcBef>
                <a:spcPts val="2000"/>
              </a:spcBef>
              <a:spcAft>
                <a:spcPts val="0"/>
              </a:spcAft>
              <a:buClr>
                <a:schemeClr val="accent1"/>
              </a:buClr>
              <a:buSzPct val="80000"/>
              <a:buFont typeface="Wingdings 3" charset="2"/>
              <a:buChar char=""/>
              <a:defRPr sz="3599"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1485529" indent="-571357" algn="l" defTabSz="914171" rtl="0" eaLnBrk="1" latinLnBrk="0" hangingPunct="1">
              <a:spcBef>
                <a:spcPts val="2000"/>
              </a:spcBef>
              <a:spcAft>
                <a:spcPts val="0"/>
              </a:spcAft>
              <a:buClr>
                <a:schemeClr val="accent1"/>
              </a:buClr>
              <a:buSzPct val="80000"/>
              <a:buFont typeface="Wingdings 3" charset="2"/>
              <a:buChar char=""/>
              <a:defRPr sz="3199"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2285429" indent="-457086" algn="l" defTabSz="914171" rtl="0" eaLnBrk="1" latinLnBrk="0" hangingPunct="1">
              <a:spcBef>
                <a:spcPts val="2000"/>
              </a:spcBef>
              <a:spcAft>
                <a:spcPts val="0"/>
              </a:spcAft>
              <a:buClr>
                <a:schemeClr val="accent1"/>
              </a:buClr>
              <a:buSzPct val="80000"/>
              <a:buFont typeface="Wingdings 3" charset="2"/>
              <a:buChar char=""/>
              <a:defRPr sz="2799"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3199600"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4113771"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5027943"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6pPr>
            <a:lvl7pPr marL="5942114"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7pPr>
            <a:lvl8pPr marL="6856286"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8pPr>
            <a:lvl9pPr marL="7770457"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9pPr>
          </a:lstStyle>
          <a:p>
            <a:pPr marL="0" lvl="0" indent="0" algn="ctr">
              <a:spcBef>
                <a:spcPct val="0"/>
              </a:spcBef>
              <a:spcAft>
                <a:spcPct val="0"/>
              </a:spcAft>
              <a:buNone/>
            </a:pPr>
            <a:fld id="{43FB5A31-71CC-4A85-94A7-BBC58C0C6632}" type="datetime'''''''''''''''4'''''''',''''''''''8''''''''''''''''''%'''">
              <a:rPr lang="en-GB" altLang="en-US" sz="1400" b="1" smtClean="0">
                <a:cs typeface="+mn-cs"/>
              </a:rPr>
              <a:pPr/>
              <a:t>4,8%</a:t>
            </a:fld>
            <a:endParaRPr lang="en-GB" sz="1400" b="1" dirty="0">
              <a:cs typeface="+mn-cs"/>
            </a:endParaRPr>
          </a:p>
        </p:txBody>
      </p:sp>
      <p:sp>
        <p:nvSpPr>
          <p:cNvPr id="3" name="Text Placeholder 2">
            <a:extLst>
              <a:ext uri="{FF2B5EF4-FFF2-40B4-BE49-F238E27FC236}">
                <a16:creationId xmlns:a16="http://schemas.microsoft.com/office/drawing/2014/main" id="{DD5921C7-562E-9C71-FA5E-7A3FF41CBA8D}"/>
              </a:ext>
            </a:extLst>
          </p:cNvPr>
          <p:cNvSpPr>
            <a:spLocks noGrp="1"/>
          </p:cNvSpPr>
          <p:nvPr>
            <p:custDataLst>
              <p:tags r:id="rId86"/>
            </p:custDataLst>
          </p:nvPr>
        </p:nvSpPr>
        <p:spPr bwMode="auto">
          <a:xfrm>
            <a:off x="20215225" y="9863138"/>
            <a:ext cx="39211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685629" indent="-685629" algn="l" defTabSz="914171" rtl="0" eaLnBrk="1" latinLnBrk="0" hangingPunct="1">
              <a:spcBef>
                <a:spcPts val="2000"/>
              </a:spcBef>
              <a:spcAft>
                <a:spcPts val="0"/>
              </a:spcAft>
              <a:buClr>
                <a:schemeClr val="accent1"/>
              </a:buClr>
              <a:buSzPct val="80000"/>
              <a:buFont typeface="Wingdings 3" charset="2"/>
              <a:buChar char=""/>
              <a:defRPr sz="3599"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1485529" indent="-571357" algn="l" defTabSz="914171" rtl="0" eaLnBrk="1" latinLnBrk="0" hangingPunct="1">
              <a:spcBef>
                <a:spcPts val="2000"/>
              </a:spcBef>
              <a:spcAft>
                <a:spcPts val="0"/>
              </a:spcAft>
              <a:buClr>
                <a:schemeClr val="accent1"/>
              </a:buClr>
              <a:buSzPct val="80000"/>
              <a:buFont typeface="Wingdings 3" charset="2"/>
              <a:buChar char=""/>
              <a:defRPr sz="3199"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2285429" indent="-457086" algn="l" defTabSz="914171" rtl="0" eaLnBrk="1" latinLnBrk="0" hangingPunct="1">
              <a:spcBef>
                <a:spcPts val="2000"/>
              </a:spcBef>
              <a:spcAft>
                <a:spcPts val="0"/>
              </a:spcAft>
              <a:buClr>
                <a:schemeClr val="accent1"/>
              </a:buClr>
              <a:buSzPct val="80000"/>
              <a:buFont typeface="Wingdings 3" charset="2"/>
              <a:buChar char=""/>
              <a:defRPr sz="2799"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3199600"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4113771"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5027943"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6pPr>
            <a:lvl7pPr marL="5942114"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7pPr>
            <a:lvl8pPr marL="6856286"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8pPr>
            <a:lvl9pPr marL="7770457"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9pPr>
          </a:lstStyle>
          <a:p>
            <a:pPr marL="0" lvl="0" indent="0" algn="ctr">
              <a:spcBef>
                <a:spcPct val="0"/>
              </a:spcBef>
              <a:spcAft>
                <a:spcPct val="0"/>
              </a:spcAft>
              <a:buNone/>
            </a:pPr>
            <a:fld id="{1E0B0779-5509-47F8-93AE-B8A75E55556E}" type="datetime'''''2''''''''''''4''/''''06'''''''''''''''''''''''''''">
              <a:rPr lang="en-GB" altLang="en-US" sz="1200" smtClean="0">
                <a:cs typeface="+mn-cs"/>
              </a:rPr>
              <a:pPr/>
              <a:t>24/06</a:t>
            </a:fld>
            <a:endParaRPr lang="en-GB" sz="1200" dirty="0">
              <a:cs typeface="+mn-cs"/>
            </a:endParaRPr>
          </a:p>
        </p:txBody>
      </p:sp>
      <p:sp>
        <p:nvSpPr>
          <p:cNvPr id="15" name="Text Placeholder 2">
            <a:extLst>
              <a:ext uri="{FF2B5EF4-FFF2-40B4-BE49-F238E27FC236}">
                <a16:creationId xmlns:a16="http://schemas.microsoft.com/office/drawing/2014/main" id="{5C351CAE-1C5F-4A83-41AF-EEAF90F5538F}"/>
              </a:ext>
            </a:extLst>
          </p:cNvPr>
          <p:cNvSpPr>
            <a:spLocks noGrp="1"/>
          </p:cNvSpPr>
          <p:nvPr>
            <p:custDataLst>
              <p:tags r:id="rId87"/>
            </p:custDataLst>
          </p:nvPr>
        </p:nvSpPr>
        <p:spPr bwMode="gray">
          <a:xfrm>
            <a:off x="20634325" y="7580313"/>
            <a:ext cx="455613" cy="212725"/>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25400" tIns="0" rIns="25400" bIns="0" rtlCol="0" anchor="b">
            <a:noAutofit/>
          </a:bodyPr>
          <a:lstStyle>
            <a:lvl1pPr marL="685629" indent="-685629" algn="l" defTabSz="914171" rtl="0" eaLnBrk="1" latinLnBrk="0" hangingPunct="1">
              <a:spcBef>
                <a:spcPts val="2000"/>
              </a:spcBef>
              <a:spcAft>
                <a:spcPts val="0"/>
              </a:spcAft>
              <a:buClr>
                <a:schemeClr val="accent1"/>
              </a:buClr>
              <a:buSzPct val="80000"/>
              <a:buFont typeface="Wingdings 3" charset="2"/>
              <a:buChar char=""/>
              <a:defRPr sz="3599"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1485529" indent="-571357" algn="l" defTabSz="914171" rtl="0" eaLnBrk="1" latinLnBrk="0" hangingPunct="1">
              <a:spcBef>
                <a:spcPts val="2000"/>
              </a:spcBef>
              <a:spcAft>
                <a:spcPts val="0"/>
              </a:spcAft>
              <a:buClr>
                <a:schemeClr val="accent1"/>
              </a:buClr>
              <a:buSzPct val="80000"/>
              <a:buFont typeface="Wingdings 3" charset="2"/>
              <a:buChar char=""/>
              <a:defRPr sz="3199"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2285429" indent="-457086" algn="l" defTabSz="914171" rtl="0" eaLnBrk="1" latinLnBrk="0" hangingPunct="1">
              <a:spcBef>
                <a:spcPts val="2000"/>
              </a:spcBef>
              <a:spcAft>
                <a:spcPts val="0"/>
              </a:spcAft>
              <a:buClr>
                <a:schemeClr val="accent1"/>
              </a:buClr>
              <a:buSzPct val="80000"/>
              <a:buFont typeface="Wingdings 3" charset="2"/>
              <a:buChar char=""/>
              <a:defRPr sz="2799"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3199600"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4113771"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5027943"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6pPr>
            <a:lvl7pPr marL="5942114"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7pPr>
            <a:lvl8pPr marL="6856286"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8pPr>
            <a:lvl9pPr marL="7770457"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9pPr>
          </a:lstStyle>
          <a:p>
            <a:pPr marL="0" lvl="0" indent="0" algn="ctr">
              <a:spcBef>
                <a:spcPct val="0"/>
              </a:spcBef>
              <a:spcAft>
                <a:spcPct val="0"/>
              </a:spcAft>
              <a:buNone/>
            </a:pPr>
            <a:fld id="{B1189BA1-FAFD-48B1-97DD-FE73A8753C30}" type="datetime'5'''',''''''''''''''''''''''''4%'''''">
              <a:rPr lang="en-GB" altLang="en-US" sz="1400" b="1" smtClean="0">
                <a:cs typeface="+mn-cs"/>
              </a:rPr>
              <a:pPr/>
              <a:t>5,4%</a:t>
            </a:fld>
            <a:endParaRPr lang="en-GB" sz="1400" b="1" dirty="0">
              <a:cs typeface="+mn-cs"/>
            </a:endParaRPr>
          </a:p>
        </p:txBody>
      </p:sp>
      <p:sp>
        <p:nvSpPr>
          <p:cNvPr id="6" name="Text Placeholder 2">
            <a:extLst>
              <a:ext uri="{FF2B5EF4-FFF2-40B4-BE49-F238E27FC236}">
                <a16:creationId xmlns:a16="http://schemas.microsoft.com/office/drawing/2014/main" id="{53923FED-F5F0-DAF7-5FD2-6372CD0B596F}"/>
              </a:ext>
            </a:extLst>
          </p:cNvPr>
          <p:cNvSpPr>
            <a:spLocks noGrp="1"/>
          </p:cNvSpPr>
          <p:nvPr>
            <p:custDataLst>
              <p:tags r:id="rId88"/>
            </p:custDataLst>
          </p:nvPr>
        </p:nvSpPr>
        <p:spPr bwMode="auto">
          <a:xfrm>
            <a:off x="20666075" y="9863138"/>
            <a:ext cx="39211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685629" indent="-685629" algn="l" defTabSz="914171" rtl="0" eaLnBrk="1" latinLnBrk="0" hangingPunct="1">
              <a:spcBef>
                <a:spcPts val="2000"/>
              </a:spcBef>
              <a:spcAft>
                <a:spcPts val="0"/>
              </a:spcAft>
              <a:buClr>
                <a:schemeClr val="accent1"/>
              </a:buClr>
              <a:buSzPct val="80000"/>
              <a:buFont typeface="Wingdings 3" charset="2"/>
              <a:buChar char=""/>
              <a:defRPr sz="3599"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1485529" indent="-571357" algn="l" defTabSz="914171" rtl="0" eaLnBrk="1" latinLnBrk="0" hangingPunct="1">
              <a:spcBef>
                <a:spcPts val="2000"/>
              </a:spcBef>
              <a:spcAft>
                <a:spcPts val="0"/>
              </a:spcAft>
              <a:buClr>
                <a:schemeClr val="accent1"/>
              </a:buClr>
              <a:buSzPct val="80000"/>
              <a:buFont typeface="Wingdings 3" charset="2"/>
              <a:buChar char=""/>
              <a:defRPr sz="3199"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2285429" indent="-457086" algn="l" defTabSz="914171" rtl="0" eaLnBrk="1" latinLnBrk="0" hangingPunct="1">
              <a:spcBef>
                <a:spcPts val="2000"/>
              </a:spcBef>
              <a:spcAft>
                <a:spcPts val="0"/>
              </a:spcAft>
              <a:buClr>
                <a:schemeClr val="accent1"/>
              </a:buClr>
              <a:buSzPct val="80000"/>
              <a:buFont typeface="Wingdings 3" charset="2"/>
              <a:buChar char=""/>
              <a:defRPr sz="2799"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3199600"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4113771"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5027943"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6pPr>
            <a:lvl7pPr marL="5942114"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7pPr>
            <a:lvl8pPr marL="6856286"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8pPr>
            <a:lvl9pPr marL="7770457"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9pPr>
          </a:lstStyle>
          <a:p>
            <a:pPr marL="0" lvl="0" indent="0" algn="ctr">
              <a:spcBef>
                <a:spcPct val="0"/>
              </a:spcBef>
              <a:spcAft>
                <a:spcPct val="0"/>
              </a:spcAft>
              <a:buNone/>
            </a:pPr>
            <a:fld id="{19580412-9C3C-4C12-BE69-3ED25A68870E}" type="datetime'2''''4''/''''''''''''''''''''''''''''''''''''''07'''">
              <a:rPr lang="en-GB" altLang="en-US" sz="1200" smtClean="0">
                <a:cs typeface="+mn-cs"/>
              </a:rPr>
              <a:pPr/>
              <a:t>24/07</a:t>
            </a:fld>
            <a:endParaRPr lang="en-GB" sz="1200" dirty="0">
              <a:cs typeface="+mn-cs"/>
            </a:endParaRPr>
          </a:p>
        </p:txBody>
      </p:sp>
      <p:sp>
        <p:nvSpPr>
          <p:cNvPr id="111" name="Text Placeholder 2">
            <a:extLst>
              <a:ext uri="{FF2B5EF4-FFF2-40B4-BE49-F238E27FC236}">
                <a16:creationId xmlns:a16="http://schemas.microsoft.com/office/drawing/2014/main" id="{A25F830D-0C6F-4D60-B10B-41A1BA7A9A56}"/>
              </a:ext>
            </a:extLst>
          </p:cNvPr>
          <p:cNvSpPr>
            <a:spLocks noGrp="1"/>
          </p:cNvSpPr>
          <p:nvPr>
            <p:custDataLst>
              <p:tags r:id="rId89"/>
            </p:custDataLst>
          </p:nvPr>
        </p:nvSpPr>
        <p:spPr bwMode="gray">
          <a:xfrm>
            <a:off x="18383250" y="7712076"/>
            <a:ext cx="455613"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rtlCol="0" anchor="b">
            <a:noAutofit/>
          </a:bodyPr>
          <a:lstStyle>
            <a:lvl1pPr marL="685629" indent="-685629" algn="l" defTabSz="914171" rtl="0" eaLnBrk="1" latinLnBrk="0" hangingPunct="1">
              <a:spcBef>
                <a:spcPts val="2000"/>
              </a:spcBef>
              <a:spcAft>
                <a:spcPts val="0"/>
              </a:spcAft>
              <a:buClr>
                <a:schemeClr val="accent1"/>
              </a:buClr>
              <a:buSzPct val="80000"/>
              <a:buFont typeface="Wingdings 3" charset="2"/>
              <a:buChar char=""/>
              <a:defRPr sz="3599"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1485529" indent="-571357" algn="l" defTabSz="914171" rtl="0" eaLnBrk="1" latinLnBrk="0" hangingPunct="1">
              <a:spcBef>
                <a:spcPts val="2000"/>
              </a:spcBef>
              <a:spcAft>
                <a:spcPts val="0"/>
              </a:spcAft>
              <a:buClr>
                <a:schemeClr val="accent1"/>
              </a:buClr>
              <a:buSzPct val="80000"/>
              <a:buFont typeface="Wingdings 3" charset="2"/>
              <a:buChar char=""/>
              <a:defRPr sz="3199"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2285429" indent="-457086" algn="l" defTabSz="914171" rtl="0" eaLnBrk="1" latinLnBrk="0" hangingPunct="1">
              <a:spcBef>
                <a:spcPts val="2000"/>
              </a:spcBef>
              <a:spcAft>
                <a:spcPts val="0"/>
              </a:spcAft>
              <a:buClr>
                <a:schemeClr val="accent1"/>
              </a:buClr>
              <a:buSzPct val="80000"/>
              <a:buFont typeface="Wingdings 3" charset="2"/>
              <a:buChar char=""/>
              <a:defRPr sz="2799"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3199600"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4113771"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5027943"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6pPr>
            <a:lvl7pPr marL="5942114"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7pPr>
            <a:lvl8pPr marL="6856286"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8pPr>
            <a:lvl9pPr marL="7770457"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9pPr>
          </a:lstStyle>
          <a:p>
            <a:pPr marL="0" lvl="0" indent="0" algn="ctr">
              <a:spcBef>
                <a:spcPct val="0"/>
              </a:spcBef>
              <a:spcAft>
                <a:spcPct val="0"/>
              </a:spcAft>
              <a:buNone/>
            </a:pPr>
            <a:fld id="{5C2988BC-D6C8-4D36-84F6-8B1D4E6F5C5A}" type="datetime'''''4'''''''''''''',3''''''''%'''''''''''''''">
              <a:rPr lang="en-GB" altLang="en-US" sz="1400" b="1" smtClean="0">
                <a:effectLst/>
                <a:cs typeface="+mn-cs"/>
              </a:rPr>
              <a:pPr marL="0" lvl="0" indent="0" algn="ctr">
                <a:spcBef>
                  <a:spcPct val="0"/>
                </a:spcBef>
                <a:spcAft>
                  <a:spcPct val="0"/>
                </a:spcAft>
                <a:buNone/>
              </a:pPr>
              <a:t>4,3%</a:t>
            </a:fld>
            <a:endParaRPr lang="en-GB" sz="1400" b="1" dirty="0">
              <a:cs typeface="+mn-cs"/>
            </a:endParaRPr>
          </a:p>
        </p:txBody>
      </p:sp>
      <p:sp>
        <p:nvSpPr>
          <p:cNvPr id="9" name="Text Placeholder 2">
            <a:extLst>
              <a:ext uri="{FF2B5EF4-FFF2-40B4-BE49-F238E27FC236}">
                <a16:creationId xmlns:a16="http://schemas.microsoft.com/office/drawing/2014/main" id="{7B577974-123B-48DC-C460-DF6BE9D4EF22}"/>
              </a:ext>
            </a:extLst>
          </p:cNvPr>
          <p:cNvSpPr>
            <a:spLocks noGrp="1"/>
          </p:cNvSpPr>
          <p:nvPr>
            <p:custDataLst>
              <p:tags r:id="rId90"/>
            </p:custDataLst>
          </p:nvPr>
        </p:nvSpPr>
        <p:spPr bwMode="auto">
          <a:xfrm>
            <a:off x="21116925" y="9863138"/>
            <a:ext cx="39211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685629" indent="-685629" algn="l" defTabSz="914171" rtl="0" eaLnBrk="1" latinLnBrk="0" hangingPunct="1">
              <a:spcBef>
                <a:spcPts val="2000"/>
              </a:spcBef>
              <a:spcAft>
                <a:spcPts val="0"/>
              </a:spcAft>
              <a:buClr>
                <a:schemeClr val="accent1"/>
              </a:buClr>
              <a:buSzPct val="80000"/>
              <a:buFont typeface="Wingdings 3" charset="2"/>
              <a:buChar char=""/>
              <a:defRPr sz="3599"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1485529" indent="-571357" algn="l" defTabSz="914171" rtl="0" eaLnBrk="1" latinLnBrk="0" hangingPunct="1">
              <a:spcBef>
                <a:spcPts val="2000"/>
              </a:spcBef>
              <a:spcAft>
                <a:spcPts val="0"/>
              </a:spcAft>
              <a:buClr>
                <a:schemeClr val="accent1"/>
              </a:buClr>
              <a:buSzPct val="80000"/>
              <a:buFont typeface="Wingdings 3" charset="2"/>
              <a:buChar char=""/>
              <a:defRPr sz="3199"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2285429" indent="-457086" algn="l" defTabSz="914171" rtl="0" eaLnBrk="1" latinLnBrk="0" hangingPunct="1">
              <a:spcBef>
                <a:spcPts val="2000"/>
              </a:spcBef>
              <a:spcAft>
                <a:spcPts val="0"/>
              </a:spcAft>
              <a:buClr>
                <a:schemeClr val="accent1"/>
              </a:buClr>
              <a:buSzPct val="80000"/>
              <a:buFont typeface="Wingdings 3" charset="2"/>
              <a:buChar char=""/>
              <a:defRPr sz="2799"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3199600"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4113771"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5027943"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6pPr>
            <a:lvl7pPr marL="5942114"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7pPr>
            <a:lvl8pPr marL="6856286"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8pPr>
            <a:lvl9pPr marL="7770457"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9pPr>
          </a:lstStyle>
          <a:p>
            <a:pPr marL="0" lvl="0" indent="0" algn="ctr">
              <a:spcBef>
                <a:spcPct val="0"/>
              </a:spcBef>
              <a:spcAft>
                <a:spcPct val="0"/>
              </a:spcAft>
              <a:buNone/>
            </a:pPr>
            <a:fld id="{53A6DACE-D7F8-451E-8686-2F6C7AF11463}" type="datetime'''''2''4''''''''''''''''/''''''''''''''''''''0''''''''''8'''''">
              <a:rPr lang="en-GB" altLang="en-US" sz="1200" smtClean="0">
                <a:cs typeface="+mn-cs"/>
              </a:rPr>
              <a:pPr/>
              <a:t>24/08</a:t>
            </a:fld>
            <a:endParaRPr lang="en-GB" sz="1200" dirty="0">
              <a:cs typeface="+mn-cs"/>
            </a:endParaRPr>
          </a:p>
        </p:txBody>
      </p:sp>
      <p:sp>
        <p:nvSpPr>
          <p:cNvPr id="17" name="Text Placeholder 2">
            <a:extLst>
              <a:ext uri="{FF2B5EF4-FFF2-40B4-BE49-F238E27FC236}">
                <a16:creationId xmlns:a16="http://schemas.microsoft.com/office/drawing/2014/main" id="{487126E0-F9A6-D9AA-6495-787D118F6297}"/>
              </a:ext>
            </a:extLst>
          </p:cNvPr>
          <p:cNvSpPr>
            <a:spLocks noGrp="1"/>
          </p:cNvSpPr>
          <p:nvPr>
            <p:custDataLst>
              <p:tags r:id="rId91"/>
            </p:custDataLst>
          </p:nvPr>
        </p:nvSpPr>
        <p:spPr bwMode="gray">
          <a:xfrm>
            <a:off x="21534438" y="7197725"/>
            <a:ext cx="455613" cy="212725"/>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25400" tIns="0" rIns="25400" bIns="0" rtlCol="0" anchor="b">
            <a:noAutofit/>
          </a:bodyPr>
          <a:lstStyle>
            <a:lvl1pPr marL="685629" indent="-685629" algn="l" defTabSz="914171" rtl="0" eaLnBrk="1" latinLnBrk="0" hangingPunct="1">
              <a:spcBef>
                <a:spcPts val="2000"/>
              </a:spcBef>
              <a:spcAft>
                <a:spcPts val="0"/>
              </a:spcAft>
              <a:buClr>
                <a:schemeClr val="accent1"/>
              </a:buClr>
              <a:buSzPct val="80000"/>
              <a:buFont typeface="Wingdings 3" charset="2"/>
              <a:buChar char=""/>
              <a:defRPr sz="3599"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1485529" indent="-571357" algn="l" defTabSz="914171" rtl="0" eaLnBrk="1" latinLnBrk="0" hangingPunct="1">
              <a:spcBef>
                <a:spcPts val="2000"/>
              </a:spcBef>
              <a:spcAft>
                <a:spcPts val="0"/>
              </a:spcAft>
              <a:buClr>
                <a:schemeClr val="accent1"/>
              </a:buClr>
              <a:buSzPct val="80000"/>
              <a:buFont typeface="Wingdings 3" charset="2"/>
              <a:buChar char=""/>
              <a:defRPr sz="3199"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2285429" indent="-457086" algn="l" defTabSz="914171" rtl="0" eaLnBrk="1" latinLnBrk="0" hangingPunct="1">
              <a:spcBef>
                <a:spcPts val="2000"/>
              </a:spcBef>
              <a:spcAft>
                <a:spcPts val="0"/>
              </a:spcAft>
              <a:buClr>
                <a:schemeClr val="accent1"/>
              </a:buClr>
              <a:buSzPct val="80000"/>
              <a:buFont typeface="Wingdings 3" charset="2"/>
              <a:buChar char=""/>
              <a:defRPr sz="2799"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3199600"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4113771"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5027943"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6pPr>
            <a:lvl7pPr marL="5942114"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7pPr>
            <a:lvl8pPr marL="6856286"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8pPr>
            <a:lvl9pPr marL="7770457"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9pPr>
          </a:lstStyle>
          <a:p>
            <a:pPr marL="0" lvl="0" indent="0" algn="ctr">
              <a:spcBef>
                <a:spcPct val="0"/>
              </a:spcBef>
              <a:spcAft>
                <a:spcPct val="0"/>
              </a:spcAft>
              <a:buNone/>
            </a:pPr>
            <a:fld id="{3969E40E-B51B-436A-8ED5-FF1902F8A69F}" type="datetime'''8'''''''''''''''''''''''''''',''''6''%'''''''''''''''''''">
              <a:rPr lang="en-GB" altLang="en-US" sz="1400" b="1" smtClean="0">
                <a:cs typeface="+mn-cs"/>
              </a:rPr>
              <a:pPr/>
              <a:t>8,6%</a:t>
            </a:fld>
            <a:endParaRPr lang="en-GB" sz="1400" b="1" dirty="0">
              <a:cs typeface="+mn-cs"/>
            </a:endParaRPr>
          </a:p>
        </p:txBody>
      </p:sp>
      <p:sp>
        <p:nvSpPr>
          <p:cNvPr id="10" name="Text Placeholder 2">
            <a:extLst>
              <a:ext uri="{FF2B5EF4-FFF2-40B4-BE49-F238E27FC236}">
                <a16:creationId xmlns:a16="http://schemas.microsoft.com/office/drawing/2014/main" id="{3C17AB13-FD58-7E72-F9A9-6A5D633CEEE4}"/>
              </a:ext>
            </a:extLst>
          </p:cNvPr>
          <p:cNvSpPr>
            <a:spLocks noGrp="1"/>
          </p:cNvSpPr>
          <p:nvPr>
            <p:custDataLst>
              <p:tags r:id="rId92"/>
            </p:custDataLst>
          </p:nvPr>
        </p:nvSpPr>
        <p:spPr bwMode="auto">
          <a:xfrm>
            <a:off x="21566188" y="9863138"/>
            <a:ext cx="39211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685629" indent="-685629" algn="l" defTabSz="914171" rtl="0" eaLnBrk="1" latinLnBrk="0" hangingPunct="1">
              <a:spcBef>
                <a:spcPts val="2000"/>
              </a:spcBef>
              <a:spcAft>
                <a:spcPts val="0"/>
              </a:spcAft>
              <a:buClr>
                <a:schemeClr val="accent1"/>
              </a:buClr>
              <a:buSzPct val="80000"/>
              <a:buFont typeface="Wingdings 3" charset="2"/>
              <a:buChar char=""/>
              <a:defRPr sz="3599"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1485529" indent="-571357" algn="l" defTabSz="914171" rtl="0" eaLnBrk="1" latinLnBrk="0" hangingPunct="1">
              <a:spcBef>
                <a:spcPts val="2000"/>
              </a:spcBef>
              <a:spcAft>
                <a:spcPts val="0"/>
              </a:spcAft>
              <a:buClr>
                <a:schemeClr val="accent1"/>
              </a:buClr>
              <a:buSzPct val="80000"/>
              <a:buFont typeface="Wingdings 3" charset="2"/>
              <a:buChar char=""/>
              <a:defRPr sz="3199"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2285429" indent="-457086" algn="l" defTabSz="914171" rtl="0" eaLnBrk="1" latinLnBrk="0" hangingPunct="1">
              <a:spcBef>
                <a:spcPts val="2000"/>
              </a:spcBef>
              <a:spcAft>
                <a:spcPts val="0"/>
              </a:spcAft>
              <a:buClr>
                <a:schemeClr val="accent1"/>
              </a:buClr>
              <a:buSzPct val="80000"/>
              <a:buFont typeface="Wingdings 3" charset="2"/>
              <a:buChar char=""/>
              <a:defRPr sz="2799"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3199600"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4113771"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5027943"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6pPr>
            <a:lvl7pPr marL="5942114"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7pPr>
            <a:lvl8pPr marL="6856286"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8pPr>
            <a:lvl9pPr marL="7770457"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9pPr>
          </a:lstStyle>
          <a:p>
            <a:pPr marL="0" lvl="0" indent="0" algn="ctr">
              <a:spcBef>
                <a:spcPct val="0"/>
              </a:spcBef>
              <a:spcAft>
                <a:spcPct val="0"/>
              </a:spcAft>
              <a:buNone/>
            </a:pPr>
            <a:fld id="{9FC54EF7-4CCF-4EEA-90FD-5FECCD4A9DDF}" type="datetime'''24''/''''''''''''''''''''''''''''''''''''''''''''''''09'">
              <a:rPr lang="en-GB" altLang="en-US" sz="1200" smtClean="0">
                <a:cs typeface="+mn-cs"/>
              </a:rPr>
              <a:pPr/>
              <a:t>24/09</a:t>
            </a:fld>
            <a:endParaRPr lang="en-GB" sz="1200" dirty="0">
              <a:cs typeface="+mn-cs"/>
            </a:endParaRPr>
          </a:p>
        </p:txBody>
      </p:sp>
      <p:sp useBgFill="1">
        <p:nvSpPr>
          <p:cNvPr id="18" name="Text Placeholder 2">
            <a:extLst>
              <a:ext uri="{FF2B5EF4-FFF2-40B4-BE49-F238E27FC236}">
                <a16:creationId xmlns:a16="http://schemas.microsoft.com/office/drawing/2014/main" id="{61EC4C2B-FAB8-35CE-62B0-9BDE4D51042A}"/>
              </a:ext>
            </a:extLst>
          </p:cNvPr>
          <p:cNvSpPr>
            <a:spLocks noGrp="1"/>
          </p:cNvSpPr>
          <p:nvPr>
            <p:custDataLst>
              <p:tags r:id="rId93"/>
            </p:custDataLst>
          </p:nvPr>
        </p:nvSpPr>
        <p:spPr bwMode="gray">
          <a:xfrm>
            <a:off x="21985288" y="7065963"/>
            <a:ext cx="455613" cy="212725"/>
          </a:xfrm>
          <a:prstGeom prst="rect">
            <a:avLst/>
          </a:prstGeom>
          <a:ln>
            <a:noFill/>
          </a:ln>
          <a:effectLst/>
        </p:spPr>
        <p:txBody>
          <a:bodyPr vert="horz" wrap="none" lIns="25400" tIns="0" rIns="25400" bIns="0" rtlCol="0" anchor="b">
            <a:noAutofit/>
          </a:bodyPr>
          <a:lstStyle>
            <a:lvl1pPr marL="685629" indent="-685629" algn="l" defTabSz="914171" rtl="0" eaLnBrk="1" latinLnBrk="0" hangingPunct="1">
              <a:spcBef>
                <a:spcPts val="2000"/>
              </a:spcBef>
              <a:spcAft>
                <a:spcPts val="0"/>
              </a:spcAft>
              <a:buClr>
                <a:schemeClr val="accent1"/>
              </a:buClr>
              <a:buSzPct val="80000"/>
              <a:buFont typeface="Wingdings 3" charset="2"/>
              <a:buChar char=""/>
              <a:defRPr sz="3599"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1485529" indent="-571357" algn="l" defTabSz="914171" rtl="0" eaLnBrk="1" latinLnBrk="0" hangingPunct="1">
              <a:spcBef>
                <a:spcPts val="2000"/>
              </a:spcBef>
              <a:spcAft>
                <a:spcPts val="0"/>
              </a:spcAft>
              <a:buClr>
                <a:schemeClr val="accent1"/>
              </a:buClr>
              <a:buSzPct val="80000"/>
              <a:buFont typeface="Wingdings 3" charset="2"/>
              <a:buChar char=""/>
              <a:defRPr sz="3199"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2285429" indent="-457086" algn="l" defTabSz="914171" rtl="0" eaLnBrk="1" latinLnBrk="0" hangingPunct="1">
              <a:spcBef>
                <a:spcPts val="2000"/>
              </a:spcBef>
              <a:spcAft>
                <a:spcPts val="0"/>
              </a:spcAft>
              <a:buClr>
                <a:schemeClr val="accent1"/>
              </a:buClr>
              <a:buSzPct val="80000"/>
              <a:buFont typeface="Wingdings 3" charset="2"/>
              <a:buChar char=""/>
              <a:defRPr sz="2799"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3199600"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4113771"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5027943"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6pPr>
            <a:lvl7pPr marL="5942114"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7pPr>
            <a:lvl8pPr marL="6856286"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8pPr>
            <a:lvl9pPr marL="7770457"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9pPr>
          </a:lstStyle>
          <a:p>
            <a:pPr marL="0" lvl="0" indent="0" algn="ctr">
              <a:spcBef>
                <a:spcPct val="0"/>
              </a:spcBef>
              <a:spcAft>
                <a:spcPct val="0"/>
              </a:spcAft>
              <a:buNone/>
            </a:pPr>
            <a:fld id="{9E2430FC-2B5B-4B56-A9C4-29DCF3799B2E}" type="datetime'9,''''''''''''''''''''''''''''7''''''''''''''''''''''''%'''''">
              <a:rPr lang="en-GB" altLang="en-US" sz="1400" b="1" smtClean="0">
                <a:cs typeface="+mn-cs"/>
              </a:rPr>
              <a:pPr/>
              <a:t>9,7%</a:t>
            </a:fld>
            <a:endParaRPr lang="en-GB" sz="1400" b="1" dirty="0">
              <a:cs typeface="+mn-cs"/>
            </a:endParaRPr>
          </a:p>
        </p:txBody>
      </p:sp>
      <p:sp>
        <p:nvSpPr>
          <p:cNvPr id="11" name="Text Placeholder 2">
            <a:extLst>
              <a:ext uri="{FF2B5EF4-FFF2-40B4-BE49-F238E27FC236}">
                <a16:creationId xmlns:a16="http://schemas.microsoft.com/office/drawing/2014/main" id="{08E1B0AA-29F2-EFF4-073B-54D485E52889}"/>
              </a:ext>
            </a:extLst>
          </p:cNvPr>
          <p:cNvSpPr>
            <a:spLocks noGrp="1"/>
          </p:cNvSpPr>
          <p:nvPr>
            <p:custDataLst>
              <p:tags r:id="rId94"/>
            </p:custDataLst>
          </p:nvPr>
        </p:nvSpPr>
        <p:spPr bwMode="auto">
          <a:xfrm>
            <a:off x="22017038" y="9863138"/>
            <a:ext cx="39211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685629" indent="-685629" algn="l" defTabSz="914171" rtl="0" eaLnBrk="1" latinLnBrk="0" hangingPunct="1">
              <a:spcBef>
                <a:spcPts val="2000"/>
              </a:spcBef>
              <a:spcAft>
                <a:spcPts val="0"/>
              </a:spcAft>
              <a:buClr>
                <a:schemeClr val="accent1"/>
              </a:buClr>
              <a:buSzPct val="80000"/>
              <a:buFont typeface="Wingdings 3" charset="2"/>
              <a:buChar char=""/>
              <a:defRPr sz="3599"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1485529" indent="-571357" algn="l" defTabSz="914171" rtl="0" eaLnBrk="1" latinLnBrk="0" hangingPunct="1">
              <a:spcBef>
                <a:spcPts val="2000"/>
              </a:spcBef>
              <a:spcAft>
                <a:spcPts val="0"/>
              </a:spcAft>
              <a:buClr>
                <a:schemeClr val="accent1"/>
              </a:buClr>
              <a:buSzPct val="80000"/>
              <a:buFont typeface="Wingdings 3" charset="2"/>
              <a:buChar char=""/>
              <a:defRPr sz="3199"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2285429" indent="-457086" algn="l" defTabSz="914171" rtl="0" eaLnBrk="1" latinLnBrk="0" hangingPunct="1">
              <a:spcBef>
                <a:spcPts val="2000"/>
              </a:spcBef>
              <a:spcAft>
                <a:spcPts val="0"/>
              </a:spcAft>
              <a:buClr>
                <a:schemeClr val="accent1"/>
              </a:buClr>
              <a:buSzPct val="80000"/>
              <a:buFont typeface="Wingdings 3" charset="2"/>
              <a:buChar char=""/>
              <a:defRPr sz="2799"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3199600"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4113771"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5027943"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6pPr>
            <a:lvl7pPr marL="5942114"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7pPr>
            <a:lvl8pPr marL="6856286"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8pPr>
            <a:lvl9pPr marL="7770457"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9pPr>
          </a:lstStyle>
          <a:p>
            <a:pPr marL="0" lvl="0" indent="0" algn="ctr">
              <a:spcBef>
                <a:spcPct val="0"/>
              </a:spcBef>
              <a:spcAft>
                <a:spcPct val="0"/>
              </a:spcAft>
              <a:buNone/>
            </a:pPr>
            <a:fld id="{7FA9F07E-EA7E-49D6-A00C-C1073CC2F63D}" type="datetime'''''''''''''2''''''''''''''''4''''''''/''1''0'">
              <a:rPr lang="en-GB" altLang="en-US" sz="1200" smtClean="0">
                <a:cs typeface="+mn-cs"/>
              </a:rPr>
              <a:pPr/>
              <a:t>24/10</a:t>
            </a:fld>
            <a:endParaRPr lang="en-GB" sz="1200" dirty="0">
              <a:cs typeface="+mn-cs"/>
            </a:endParaRPr>
          </a:p>
        </p:txBody>
      </p:sp>
      <p:sp useBgFill="1">
        <p:nvSpPr>
          <p:cNvPr id="19" name="Text Placeholder 2">
            <a:extLst>
              <a:ext uri="{FF2B5EF4-FFF2-40B4-BE49-F238E27FC236}">
                <a16:creationId xmlns:a16="http://schemas.microsoft.com/office/drawing/2014/main" id="{9F03CDFF-5F7D-70E3-0741-2376EC868226}"/>
              </a:ext>
            </a:extLst>
          </p:cNvPr>
          <p:cNvSpPr>
            <a:spLocks noGrp="1"/>
          </p:cNvSpPr>
          <p:nvPr>
            <p:custDataLst>
              <p:tags r:id="rId95"/>
            </p:custDataLst>
          </p:nvPr>
        </p:nvSpPr>
        <p:spPr bwMode="gray">
          <a:xfrm>
            <a:off x="22391688" y="6886575"/>
            <a:ext cx="544513" cy="212725"/>
          </a:xfrm>
          <a:prstGeom prst="rect">
            <a:avLst/>
          </a:prstGeom>
          <a:ln>
            <a:noFill/>
          </a:ln>
          <a:effectLst/>
        </p:spPr>
        <p:txBody>
          <a:bodyPr vert="horz" wrap="none" lIns="25400" tIns="0" rIns="25400" bIns="0" rtlCol="0" anchor="b">
            <a:noAutofit/>
          </a:bodyPr>
          <a:lstStyle>
            <a:lvl1pPr marL="685629" indent="-685629" algn="l" defTabSz="914171" rtl="0" eaLnBrk="1" latinLnBrk="0" hangingPunct="1">
              <a:spcBef>
                <a:spcPts val="2000"/>
              </a:spcBef>
              <a:spcAft>
                <a:spcPts val="0"/>
              </a:spcAft>
              <a:buClr>
                <a:schemeClr val="accent1"/>
              </a:buClr>
              <a:buSzPct val="80000"/>
              <a:buFont typeface="Wingdings 3" charset="2"/>
              <a:buChar char=""/>
              <a:defRPr sz="3599"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1485529" indent="-571357" algn="l" defTabSz="914171" rtl="0" eaLnBrk="1" latinLnBrk="0" hangingPunct="1">
              <a:spcBef>
                <a:spcPts val="2000"/>
              </a:spcBef>
              <a:spcAft>
                <a:spcPts val="0"/>
              </a:spcAft>
              <a:buClr>
                <a:schemeClr val="accent1"/>
              </a:buClr>
              <a:buSzPct val="80000"/>
              <a:buFont typeface="Wingdings 3" charset="2"/>
              <a:buChar char=""/>
              <a:defRPr sz="3199"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2285429" indent="-457086" algn="l" defTabSz="914171" rtl="0" eaLnBrk="1" latinLnBrk="0" hangingPunct="1">
              <a:spcBef>
                <a:spcPts val="2000"/>
              </a:spcBef>
              <a:spcAft>
                <a:spcPts val="0"/>
              </a:spcAft>
              <a:buClr>
                <a:schemeClr val="accent1"/>
              </a:buClr>
              <a:buSzPct val="80000"/>
              <a:buFont typeface="Wingdings 3" charset="2"/>
              <a:buChar char=""/>
              <a:defRPr sz="2799"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3199600"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4113771"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5027943"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6pPr>
            <a:lvl7pPr marL="5942114"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7pPr>
            <a:lvl8pPr marL="6856286"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8pPr>
            <a:lvl9pPr marL="7770457"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9pPr>
          </a:lstStyle>
          <a:p>
            <a:pPr marL="0" lvl="0" indent="0" algn="ctr">
              <a:spcBef>
                <a:spcPct val="0"/>
              </a:spcBef>
              <a:spcAft>
                <a:spcPct val="0"/>
              </a:spcAft>
              <a:buNone/>
            </a:pPr>
            <a:fld id="{48881CB7-EAE4-446A-A7E4-51C64F0C260E}" type="datetime'''''''''''''''''''1''''1'''''''''''''''''',''''''''2''''''%'''">
              <a:rPr lang="en-GB" altLang="en-US" sz="1400" b="1" smtClean="0">
                <a:cs typeface="+mn-cs"/>
              </a:rPr>
              <a:pPr/>
              <a:t>11,2%</a:t>
            </a:fld>
            <a:endParaRPr lang="en-GB" sz="1400" b="1" dirty="0">
              <a:cs typeface="+mn-cs"/>
            </a:endParaRPr>
          </a:p>
        </p:txBody>
      </p:sp>
      <p:sp>
        <p:nvSpPr>
          <p:cNvPr id="12" name="Text Placeholder 2">
            <a:extLst>
              <a:ext uri="{FF2B5EF4-FFF2-40B4-BE49-F238E27FC236}">
                <a16:creationId xmlns:a16="http://schemas.microsoft.com/office/drawing/2014/main" id="{0BAC712C-E608-F189-ACC2-1B116CBFA39A}"/>
              </a:ext>
            </a:extLst>
          </p:cNvPr>
          <p:cNvSpPr>
            <a:spLocks noGrp="1"/>
          </p:cNvSpPr>
          <p:nvPr>
            <p:custDataLst>
              <p:tags r:id="rId96"/>
            </p:custDataLst>
          </p:nvPr>
        </p:nvSpPr>
        <p:spPr bwMode="auto">
          <a:xfrm>
            <a:off x="22472650" y="9863138"/>
            <a:ext cx="38100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685629" indent="-685629" algn="l" defTabSz="914171" rtl="0" eaLnBrk="1" latinLnBrk="0" hangingPunct="1">
              <a:spcBef>
                <a:spcPts val="2000"/>
              </a:spcBef>
              <a:spcAft>
                <a:spcPts val="0"/>
              </a:spcAft>
              <a:buClr>
                <a:schemeClr val="accent1"/>
              </a:buClr>
              <a:buSzPct val="80000"/>
              <a:buFont typeface="Wingdings 3" charset="2"/>
              <a:buChar char=""/>
              <a:defRPr sz="3599"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1485529" indent="-571357" algn="l" defTabSz="914171" rtl="0" eaLnBrk="1" latinLnBrk="0" hangingPunct="1">
              <a:spcBef>
                <a:spcPts val="2000"/>
              </a:spcBef>
              <a:spcAft>
                <a:spcPts val="0"/>
              </a:spcAft>
              <a:buClr>
                <a:schemeClr val="accent1"/>
              </a:buClr>
              <a:buSzPct val="80000"/>
              <a:buFont typeface="Wingdings 3" charset="2"/>
              <a:buChar char=""/>
              <a:defRPr sz="3199"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2285429" indent="-457086" algn="l" defTabSz="914171" rtl="0" eaLnBrk="1" latinLnBrk="0" hangingPunct="1">
              <a:spcBef>
                <a:spcPts val="2000"/>
              </a:spcBef>
              <a:spcAft>
                <a:spcPts val="0"/>
              </a:spcAft>
              <a:buClr>
                <a:schemeClr val="accent1"/>
              </a:buClr>
              <a:buSzPct val="80000"/>
              <a:buFont typeface="Wingdings 3" charset="2"/>
              <a:buChar char=""/>
              <a:defRPr sz="2799"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3199600"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4113771"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5027943"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6pPr>
            <a:lvl7pPr marL="5942114"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7pPr>
            <a:lvl8pPr marL="6856286"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8pPr>
            <a:lvl9pPr marL="7770457"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9pPr>
          </a:lstStyle>
          <a:p>
            <a:pPr marL="0" lvl="0" indent="0" algn="ctr">
              <a:spcBef>
                <a:spcPct val="0"/>
              </a:spcBef>
              <a:spcAft>
                <a:spcPct val="0"/>
              </a:spcAft>
              <a:buNone/>
            </a:pPr>
            <a:fld id="{D0BBD392-7F02-4EA7-9764-03AC14BCC955}" type="datetime'''''''''2''''''''4''''''''''''''''/''''''''''''''1''''1'">
              <a:rPr lang="en-GB" altLang="en-US" sz="1200" smtClean="0">
                <a:cs typeface="+mn-cs"/>
              </a:rPr>
              <a:pPr/>
              <a:t>24/11</a:t>
            </a:fld>
            <a:endParaRPr lang="en-GB" sz="1200" dirty="0">
              <a:cs typeface="+mn-cs"/>
            </a:endParaRPr>
          </a:p>
        </p:txBody>
      </p:sp>
      <p:sp>
        <p:nvSpPr>
          <p:cNvPr id="20" name="Text Placeholder 2">
            <a:extLst>
              <a:ext uri="{FF2B5EF4-FFF2-40B4-BE49-F238E27FC236}">
                <a16:creationId xmlns:a16="http://schemas.microsoft.com/office/drawing/2014/main" id="{F6DE48F6-95C7-C3A8-B921-1C21641595F9}"/>
              </a:ext>
            </a:extLst>
          </p:cNvPr>
          <p:cNvSpPr>
            <a:spLocks noGrp="1"/>
          </p:cNvSpPr>
          <p:nvPr>
            <p:custDataLst>
              <p:tags r:id="rId97"/>
            </p:custDataLst>
          </p:nvPr>
        </p:nvSpPr>
        <p:spPr bwMode="auto">
          <a:xfrm>
            <a:off x="22917150" y="9863138"/>
            <a:ext cx="39211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685629" indent="-685629" algn="l" defTabSz="914171" rtl="0" eaLnBrk="1" latinLnBrk="0" hangingPunct="1">
              <a:spcBef>
                <a:spcPts val="2000"/>
              </a:spcBef>
              <a:spcAft>
                <a:spcPts val="0"/>
              </a:spcAft>
              <a:buClr>
                <a:schemeClr val="accent1"/>
              </a:buClr>
              <a:buSzPct val="80000"/>
              <a:buFont typeface="Wingdings 3" charset="2"/>
              <a:buChar char=""/>
              <a:defRPr sz="3599"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1485529" indent="-571357" algn="l" defTabSz="914171" rtl="0" eaLnBrk="1" latinLnBrk="0" hangingPunct="1">
              <a:spcBef>
                <a:spcPts val="2000"/>
              </a:spcBef>
              <a:spcAft>
                <a:spcPts val="0"/>
              </a:spcAft>
              <a:buClr>
                <a:schemeClr val="accent1"/>
              </a:buClr>
              <a:buSzPct val="80000"/>
              <a:buFont typeface="Wingdings 3" charset="2"/>
              <a:buChar char=""/>
              <a:defRPr sz="3199"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2285429" indent="-457086" algn="l" defTabSz="914171" rtl="0" eaLnBrk="1" latinLnBrk="0" hangingPunct="1">
              <a:spcBef>
                <a:spcPts val="2000"/>
              </a:spcBef>
              <a:spcAft>
                <a:spcPts val="0"/>
              </a:spcAft>
              <a:buClr>
                <a:schemeClr val="accent1"/>
              </a:buClr>
              <a:buSzPct val="80000"/>
              <a:buFont typeface="Wingdings 3" charset="2"/>
              <a:buChar char=""/>
              <a:defRPr sz="2799"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3199600"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4113771"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5027943"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6pPr>
            <a:lvl7pPr marL="5942114"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7pPr>
            <a:lvl8pPr marL="6856286"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8pPr>
            <a:lvl9pPr marL="7770457"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9pPr>
          </a:lstStyle>
          <a:p>
            <a:pPr marL="0" lvl="0" indent="0" algn="ctr">
              <a:spcBef>
                <a:spcPct val="0"/>
              </a:spcBef>
              <a:spcAft>
                <a:spcPct val="0"/>
              </a:spcAft>
              <a:buNone/>
            </a:pPr>
            <a:fld id="{0E7943F9-B387-4DC0-819E-1FCF8EB11150}" type="datetime'2''''''''''4''/''''''''''12'''">
              <a:rPr lang="en-GB" altLang="en-US" sz="1200" smtClean="0">
                <a:cs typeface="+mn-cs"/>
              </a:rPr>
              <a:pPr/>
              <a:t>24/12</a:t>
            </a:fld>
            <a:endParaRPr lang="en-GB" sz="1200" dirty="0">
              <a:cs typeface="+mn-cs"/>
            </a:endParaRPr>
          </a:p>
        </p:txBody>
      </p:sp>
      <p:sp useBgFill="1">
        <p:nvSpPr>
          <p:cNvPr id="25" name="Text Placeholder 2">
            <a:extLst>
              <a:ext uri="{FF2B5EF4-FFF2-40B4-BE49-F238E27FC236}">
                <a16:creationId xmlns:a16="http://schemas.microsoft.com/office/drawing/2014/main" id="{65063066-4649-B447-2297-781AA4FCA565}"/>
              </a:ext>
            </a:extLst>
          </p:cNvPr>
          <p:cNvSpPr>
            <a:spLocks noGrp="1"/>
          </p:cNvSpPr>
          <p:nvPr>
            <p:custDataLst>
              <p:tags r:id="rId98"/>
            </p:custDataLst>
          </p:nvPr>
        </p:nvSpPr>
        <p:spPr bwMode="gray">
          <a:xfrm>
            <a:off x="22836188" y="6789738"/>
            <a:ext cx="554038" cy="212725"/>
          </a:xfrm>
          <a:prstGeom prst="rect">
            <a:avLst/>
          </a:prstGeom>
          <a:ln>
            <a:noFill/>
          </a:ln>
          <a:effectLst/>
        </p:spPr>
        <p:txBody>
          <a:bodyPr vert="horz" wrap="none" lIns="25400" tIns="0" rIns="25400" bIns="0" rtlCol="0" anchor="b">
            <a:noAutofit/>
          </a:bodyPr>
          <a:lstStyle>
            <a:lvl1pPr marL="685629" indent="-685629" algn="l" defTabSz="914171" rtl="0" eaLnBrk="1" latinLnBrk="0" hangingPunct="1">
              <a:spcBef>
                <a:spcPts val="2000"/>
              </a:spcBef>
              <a:spcAft>
                <a:spcPts val="0"/>
              </a:spcAft>
              <a:buClr>
                <a:schemeClr val="accent1"/>
              </a:buClr>
              <a:buSzPct val="80000"/>
              <a:buFont typeface="Wingdings 3" charset="2"/>
              <a:buChar char=""/>
              <a:defRPr sz="3599"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1485529" indent="-571357" algn="l" defTabSz="914171" rtl="0" eaLnBrk="1" latinLnBrk="0" hangingPunct="1">
              <a:spcBef>
                <a:spcPts val="2000"/>
              </a:spcBef>
              <a:spcAft>
                <a:spcPts val="0"/>
              </a:spcAft>
              <a:buClr>
                <a:schemeClr val="accent1"/>
              </a:buClr>
              <a:buSzPct val="80000"/>
              <a:buFont typeface="Wingdings 3" charset="2"/>
              <a:buChar char=""/>
              <a:defRPr sz="3199"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2285429" indent="-457086" algn="l" defTabSz="914171" rtl="0" eaLnBrk="1" latinLnBrk="0" hangingPunct="1">
              <a:spcBef>
                <a:spcPts val="2000"/>
              </a:spcBef>
              <a:spcAft>
                <a:spcPts val="0"/>
              </a:spcAft>
              <a:buClr>
                <a:schemeClr val="accent1"/>
              </a:buClr>
              <a:buSzPct val="80000"/>
              <a:buFont typeface="Wingdings 3" charset="2"/>
              <a:buChar char=""/>
              <a:defRPr sz="2799"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3199600"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4113771"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5027943"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6pPr>
            <a:lvl7pPr marL="5942114"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7pPr>
            <a:lvl8pPr marL="6856286"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8pPr>
            <a:lvl9pPr marL="7770457"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9pPr>
          </a:lstStyle>
          <a:p>
            <a:pPr marL="0" lvl="0" indent="0" algn="ctr">
              <a:spcBef>
                <a:spcPct val="0"/>
              </a:spcBef>
              <a:spcAft>
                <a:spcPct val="0"/>
              </a:spcAft>
              <a:buNone/>
            </a:pPr>
            <a:fld id="{30876E07-73E9-438B-9B81-25D55DC2AED8}" type="datetime'''''1''''''''2'''''',0''''''''''''''''%'''''">
              <a:rPr lang="en-GB" altLang="en-US" sz="1400" b="1" smtClean="0">
                <a:effectLst/>
                <a:cs typeface="+mn-cs"/>
              </a:rPr>
              <a:pPr/>
              <a:t>12,0%</a:t>
            </a:fld>
            <a:endParaRPr lang="en-GB" sz="1400" b="1" dirty="0">
              <a:cs typeface="+mn-cs"/>
            </a:endParaRPr>
          </a:p>
        </p:txBody>
      </p:sp>
      <p:sp>
        <p:nvSpPr>
          <p:cNvPr id="680" name="Text Placeholder 2">
            <a:extLst>
              <a:ext uri="{FF2B5EF4-FFF2-40B4-BE49-F238E27FC236}">
                <a16:creationId xmlns:a16="http://schemas.microsoft.com/office/drawing/2014/main" id="{4271DF38-7B91-1F7C-27F8-2F317F0AEBE0}"/>
              </a:ext>
            </a:extLst>
          </p:cNvPr>
          <p:cNvSpPr>
            <a:spLocks noGrp="1"/>
          </p:cNvSpPr>
          <p:nvPr>
            <p:custDataLst>
              <p:tags r:id="rId99"/>
            </p:custDataLst>
          </p:nvPr>
        </p:nvSpPr>
        <p:spPr bwMode="auto">
          <a:xfrm>
            <a:off x="23368000" y="9863138"/>
            <a:ext cx="39211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685629" indent="-685629" algn="l" defTabSz="914171" rtl="0" eaLnBrk="1" latinLnBrk="0" hangingPunct="1">
              <a:spcBef>
                <a:spcPts val="2000"/>
              </a:spcBef>
              <a:spcAft>
                <a:spcPts val="0"/>
              </a:spcAft>
              <a:buClr>
                <a:schemeClr val="accent1"/>
              </a:buClr>
              <a:buSzPct val="80000"/>
              <a:buFont typeface="Wingdings 3" charset="2"/>
              <a:buChar char=""/>
              <a:defRPr sz="3599"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1485529" indent="-571357" algn="l" defTabSz="914171" rtl="0" eaLnBrk="1" latinLnBrk="0" hangingPunct="1">
              <a:spcBef>
                <a:spcPts val="2000"/>
              </a:spcBef>
              <a:spcAft>
                <a:spcPts val="0"/>
              </a:spcAft>
              <a:buClr>
                <a:schemeClr val="accent1"/>
              </a:buClr>
              <a:buSzPct val="80000"/>
              <a:buFont typeface="Wingdings 3" charset="2"/>
              <a:buChar char=""/>
              <a:defRPr sz="3199"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2285429" indent="-457086" algn="l" defTabSz="914171" rtl="0" eaLnBrk="1" latinLnBrk="0" hangingPunct="1">
              <a:spcBef>
                <a:spcPts val="2000"/>
              </a:spcBef>
              <a:spcAft>
                <a:spcPts val="0"/>
              </a:spcAft>
              <a:buClr>
                <a:schemeClr val="accent1"/>
              </a:buClr>
              <a:buSzPct val="80000"/>
              <a:buFont typeface="Wingdings 3" charset="2"/>
              <a:buChar char=""/>
              <a:defRPr sz="2799"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3199600"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4113771"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5027943"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6pPr>
            <a:lvl7pPr marL="5942114"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7pPr>
            <a:lvl8pPr marL="6856286"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8pPr>
            <a:lvl9pPr marL="7770457"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9pPr>
          </a:lstStyle>
          <a:p>
            <a:pPr marL="0" lvl="0" indent="0" algn="ctr">
              <a:spcBef>
                <a:spcPct val="0"/>
              </a:spcBef>
              <a:spcAft>
                <a:spcPct val="0"/>
              </a:spcAft>
              <a:buNone/>
            </a:pPr>
            <a:fld id="{2FD34FA9-78B0-4858-8B60-37659A4EA2D2}" type="datetime'''''''''''''''''''''''''''2''''''5/''''01'''''''''''''''''">
              <a:rPr lang="en-GB" altLang="en-US" sz="1200" smtClean="0">
                <a:cs typeface="+mn-cs"/>
              </a:rPr>
              <a:pPr/>
              <a:t>25/01</a:t>
            </a:fld>
            <a:endParaRPr lang="en-GB" sz="1200" dirty="0">
              <a:cs typeface="+mn-cs"/>
            </a:endParaRPr>
          </a:p>
        </p:txBody>
      </p:sp>
      <p:sp useBgFill="1">
        <p:nvSpPr>
          <p:cNvPr id="685" name="Text Placeholder 2">
            <a:extLst>
              <a:ext uri="{FF2B5EF4-FFF2-40B4-BE49-F238E27FC236}">
                <a16:creationId xmlns:a16="http://schemas.microsoft.com/office/drawing/2014/main" id="{5AA7503B-A496-5011-B1F5-0FFD97D6BB40}"/>
              </a:ext>
            </a:extLst>
          </p:cNvPr>
          <p:cNvSpPr>
            <a:spLocks noGrp="1"/>
          </p:cNvSpPr>
          <p:nvPr>
            <p:custDataLst>
              <p:tags r:id="rId100"/>
            </p:custDataLst>
          </p:nvPr>
        </p:nvSpPr>
        <p:spPr bwMode="gray">
          <a:xfrm>
            <a:off x="23287038" y="6683375"/>
            <a:ext cx="554038" cy="212725"/>
          </a:xfrm>
          <a:prstGeom prst="rect">
            <a:avLst/>
          </a:prstGeom>
          <a:ln>
            <a:noFill/>
          </a:ln>
          <a:effectLst/>
        </p:spPr>
        <p:txBody>
          <a:bodyPr vert="horz" wrap="none" lIns="25400" tIns="0" rIns="25400" bIns="0" rtlCol="0" anchor="b">
            <a:noAutofit/>
          </a:bodyPr>
          <a:lstStyle>
            <a:lvl1pPr marL="685629" indent="-685629" algn="l" defTabSz="914171" rtl="0" eaLnBrk="1" latinLnBrk="0" hangingPunct="1">
              <a:spcBef>
                <a:spcPts val="2000"/>
              </a:spcBef>
              <a:spcAft>
                <a:spcPts val="0"/>
              </a:spcAft>
              <a:buClr>
                <a:schemeClr val="accent1"/>
              </a:buClr>
              <a:buSzPct val="80000"/>
              <a:buFont typeface="Wingdings 3" charset="2"/>
              <a:buChar char=""/>
              <a:defRPr sz="3599"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1485529" indent="-571357" algn="l" defTabSz="914171" rtl="0" eaLnBrk="1" latinLnBrk="0" hangingPunct="1">
              <a:spcBef>
                <a:spcPts val="2000"/>
              </a:spcBef>
              <a:spcAft>
                <a:spcPts val="0"/>
              </a:spcAft>
              <a:buClr>
                <a:schemeClr val="accent1"/>
              </a:buClr>
              <a:buSzPct val="80000"/>
              <a:buFont typeface="Wingdings 3" charset="2"/>
              <a:buChar char=""/>
              <a:defRPr sz="3199"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2285429" indent="-457086" algn="l" defTabSz="914171" rtl="0" eaLnBrk="1" latinLnBrk="0" hangingPunct="1">
              <a:spcBef>
                <a:spcPts val="2000"/>
              </a:spcBef>
              <a:spcAft>
                <a:spcPts val="0"/>
              </a:spcAft>
              <a:buClr>
                <a:schemeClr val="accent1"/>
              </a:buClr>
              <a:buSzPct val="80000"/>
              <a:buFont typeface="Wingdings 3" charset="2"/>
              <a:buChar char=""/>
              <a:defRPr sz="2799"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3199600"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4113771"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5027943"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6pPr>
            <a:lvl7pPr marL="5942114"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7pPr>
            <a:lvl8pPr marL="6856286"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8pPr>
            <a:lvl9pPr marL="7770457"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9pPr>
          </a:lstStyle>
          <a:p>
            <a:pPr marL="0" lvl="0" indent="0" algn="ctr">
              <a:spcBef>
                <a:spcPct val="0"/>
              </a:spcBef>
              <a:spcAft>
                <a:spcPct val="0"/>
              </a:spcAft>
              <a:buNone/>
            </a:pPr>
            <a:fld id="{726FDFFE-0676-4EEF-9CCA-1CA185546783}" type="datetime'''''1''2,''''''''''''9''%'''''''''''''''''''''''''''''">
              <a:rPr lang="en-GB" altLang="en-US" sz="1400" b="1" smtClean="0">
                <a:effectLst/>
                <a:cs typeface="+mn-cs"/>
              </a:rPr>
              <a:pPr/>
              <a:t>12,9%</a:t>
            </a:fld>
            <a:endParaRPr lang="en-GB" sz="1400" b="1" dirty="0">
              <a:cs typeface="+mn-cs"/>
            </a:endParaRPr>
          </a:p>
        </p:txBody>
      </p:sp>
      <p:sp useBgFill="1">
        <p:nvSpPr>
          <p:cNvPr id="16" name="Text Placeholder 2">
            <a:extLst>
              <a:ext uri="{FF2B5EF4-FFF2-40B4-BE49-F238E27FC236}">
                <a16:creationId xmlns:a16="http://schemas.microsoft.com/office/drawing/2014/main" id="{038D4A2B-6353-0D96-278C-92F60A1AC84E}"/>
              </a:ext>
            </a:extLst>
          </p:cNvPr>
          <p:cNvSpPr>
            <a:spLocks noGrp="1"/>
          </p:cNvSpPr>
          <p:nvPr>
            <p:custDataLst>
              <p:tags r:id="rId101"/>
            </p:custDataLst>
          </p:nvPr>
        </p:nvSpPr>
        <p:spPr bwMode="gray">
          <a:xfrm>
            <a:off x="21085175" y="7327900"/>
            <a:ext cx="455613" cy="212725"/>
          </a:xfrm>
          <a:prstGeom prst="rect">
            <a:avLst/>
          </a:prstGeom>
          <a:ln>
            <a:noFill/>
          </a:ln>
          <a:effectLst/>
        </p:spPr>
        <p:txBody>
          <a:bodyPr vert="horz" wrap="none" lIns="25400" tIns="0" rIns="25400" bIns="0" rtlCol="0" anchor="b">
            <a:noAutofit/>
          </a:bodyPr>
          <a:lstStyle>
            <a:lvl1pPr marL="685629" indent="-685629" algn="l" defTabSz="914171" rtl="0" eaLnBrk="1" latinLnBrk="0" hangingPunct="1">
              <a:spcBef>
                <a:spcPts val="2000"/>
              </a:spcBef>
              <a:spcAft>
                <a:spcPts val="0"/>
              </a:spcAft>
              <a:buClr>
                <a:schemeClr val="accent1"/>
              </a:buClr>
              <a:buSzPct val="80000"/>
              <a:buFont typeface="Wingdings 3" charset="2"/>
              <a:buChar char=""/>
              <a:defRPr sz="3599"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1485529" indent="-571357" algn="l" defTabSz="914171" rtl="0" eaLnBrk="1" latinLnBrk="0" hangingPunct="1">
              <a:spcBef>
                <a:spcPts val="2000"/>
              </a:spcBef>
              <a:spcAft>
                <a:spcPts val="0"/>
              </a:spcAft>
              <a:buClr>
                <a:schemeClr val="accent1"/>
              </a:buClr>
              <a:buSzPct val="80000"/>
              <a:buFont typeface="Wingdings 3" charset="2"/>
              <a:buChar char=""/>
              <a:defRPr sz="3199"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2285429" indent="-457086" algn="l" defTabSz="914171" rtl="0" eaLnBrk="1" latinLnBrk="0" hangingPunct="1">
              <a:spcBef>
                <a:spcPts val="2000"/>
              </a:spcBef>
              <a:spcAft>
                <a:spcPts val="0"/>
              </a:spcAft>
              <a:buClr>
                <a:schemeClr val="accent1"/>
              </a:buClr>
              <a:buSzPct val="80000"/>
              <a:buFont typeface="Wingdings 3" charset="2"/>
              <a:buChar char=""/>
              <a:defRPr sz="2799"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3199600"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4113771"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5027943"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6pPr>
            <a:lvl7pPr marL="5942114"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7pPr>
            <a:lvl8pPr marL="6856286"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8pPr>
            <a:lvl9pPr marL="7770457"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9pPr>
          </a:lstStyle>
          <a:p>
            <a:pPr marL="0" lvl="0" indent="0" algn="ctr">
              <a:spcBef>
                <a:spcPct val="0"/>
              </a:spcBef>
              <a:spcAft>
                <a:spcPct val="0"/>
              </a:spcAft>
              <a:buNone/>
            </a:pPr>
            <a:fld id="{0852B6E6-1B9A-49A8-8F67-442587D2001E}" type="datetime'''''7'''''''',''''''''''''''''''''''''''''5''''''''''''''''%'">
              <a:rPr lang="en-GB" altLang="en-US" sz="1400" b="1" smtClean="0">
                <a:cs typeface="+mn-cs"/>
              </a:rPr>
              <a:pPr/>
              <a:t>7,5%</a:t>
            </a:fld>
            <a:endParaRPr lang="en-GB" sz="1400" b="1" dirty="0">
              <a:cs typeface="+mn-cs"/>
            </a:endParaRPr>
          </a:p>
        </p:txBody>
      </p:sp>
      <p:cxnSp>
        <p:nvCxnSpPr>
          <p:cNvPr id="143" name="Straight Connector 142">
            <a:extLst>
              <a:ext uri="{FF2B5EF4-FFF2-40B4-BE49-F238E27FC236}">
                <a16:creationId xmlns:a16="http://schemas.microsoft.com/office/drawing/2014/main" id="{C10D956B-A278-4B7F-A64C-07B790EC35D1}"/>
              </a:ext>
            </a:extLst>
          </p:cNvPr>
          <p:cNvCxnSpPr/>
          <p:nvPr>
            <p:custDataLst>
              <p:tags r:id="rId102"/>
            </p:custDataLst>
          </p:nvPr>
        </p:nvCxnSpPr>
        <p:spPr bwMode="gray">
          <a:xfrm>
            <a:off x="19446874" y="3424238"/>
            <a:ext cx="412750" cy="0"/>
          </a:xfrm>
          <a:prstGeom prst="line">
            <a:avLst/>
          </a:prstGeom>
          <a:ln w="76200" cap="rnd" cmpd="sng" algn="ctr">
            <a:solidFill>
              <a:schemeClr val="accent3"/>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4" name="Straight Connector 143">
            <a:extLst>
              <a:ext uri="{FF2B5EF4-FFF2-40B4-BE49-F238E27FC236}">
                <a16:creationId xmlns:a16="http://schemas.microsoft.com/office/drawing/2014/main" id="{F9016A04-33CD-48D5-B2E4-60FDC37A3EAC}"/>
              </a:ext>
            </a:extLst>
          </p:cNvPr>
          <p:cNvCxnSpPr/>
          <p:nvPr>
            <p:custDataLst>
              <p:tags r:id="rId103"/>
            </p:custDataLst>
          </p:nvPr>
        </p:nvCxnSpPr>
        <p:spPr bwMode="gray">
          <a:xfrm>
            <a:off x="19418300" y="3713163"/>
            <a:ext cx="469900" cy="0"/>
          </a:xfrm>
          <a:prstGeom prst="line">
            <a:avLst/>
          </a:prstGeom>
          <a:ln w="19050" cap="rnd" cmpd="sng" algn="ctr">
            <a:solidFill>
              <a:schemeClr val="accent2"/>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5" name="Straight Connector 144">
            <a:extLst>
              <a:ext uri="{FF2B5EF4-FFF2-40B4-BE49-F238E27FC236}">
                <a16:creationId xmlns:a16="http://schemas.microsoft.com/office/drawing/2014/main" id="{43ECDD47-AB1C-4D40-878A-2310DB405D95}"/>
              </a:ext>
            </a:extLst>
          </p:cNvPr>
          <p:cNvCxnSpPr/>
          <p:nvPr>
            <p:custDataLst>
              <p:tags r:id="rId104"/>
            </p:custDataLst>
          </p:nvPr>
        </p:nvCxnSpPr>
        <p:spPr bwMode="gray">
          <a:xfrm>
            <a:off x="19418300" y="4002088"/>
            <a:ext cx="469900" cy="0"/>
          </a:xfrm>
          <a:prstGeom prst="line">
            <a:avLst/>
          </a:prstGeom>
          <a:ln w="19050" cap="rnd" cmpd="sng" algn="ctr">
            <a:solidFill>
              <a:schemeClr val="accent3"/>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6" name="Straight Connector 145">
            <a:extLst>
              <a:ext uri="{FF2B5EF4-FFF2-40B4-BE49-F238E27FC236}">
                <a16:creationId xmlns:a16="http://schemas.microsoft.com/office/drawing/2014/main" id="{7E69B0B2-644B-4F0B-9037-D4668090E0FB}"/>
              </a:ext>
            </a:extLst>
          </p:cNvPr>
          <p:cNvCxnSpPr/>
          <p:nvPr>
            <p:custDataLst>
              <p:tags r:id="rId105"/>
            </p:custDataLst>
          </p:nvPr>
        </p:nvCxnSpPr>
        <p:spPr bwMode="gray">
          <a:xfrm>
            <a:off x="19418300" y="4291013"/>
            <a:ext cx="469900" cy="0"/>
          </a:xfrm>
          <a:prstGeom prst="line">
            <a:avLst/>
          </a:prstGeom>
          <a:ln w="19050" cap="rnd" cmpd="sng" algn="ctr">
            <a:solidFill>
              <a:schemeClr val="accent4"/>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7" name="Straight Connector 146">
            <a:extLst>
              <a:ext uri="{FF2B5EF4-FFF2-40B4-BE49-F238E27FC236}">
                <a16:creationId xmlns:a16="http://schemas.microsoft.com/office/drawing/2014/main" id="{A3E47783-CD08-4952-8D29-67B6F1B72E2B}"/>
              </a:ext>
            </a:extLst>
          </p:cNvPr>
          <p:cNvCxnSpPr/>
          <p:nvPr>
            <p:custDataLst>
              <p:tags r:id="rId106"/>
            </p:custDataLst>
          </p:nvPr>
        </p:nvCxnSpPr>
        <p:spPr bwMode="gray">
          <a:xfrm>
            <a:off x="19418300" y="4579938"/>
            <a:ext cx="469900" cy="0"/>
          </a:xfrm>
          <a:prstGeom prst="line">
            <a:avLst/>
          </a:prstGeom>
          <a:ln w="19050" cap="rnd" cmpd="sng" algn="ctr">
            <a:solidFill>
              <a:schemeClr val="accent5"/>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8" name="Straight Connector 147">
            <a:extLst>
              <a:ext uri="{FF2B5EF4-FFF2-40B4-BE49-F238E27FC236}">
                <a16:creationId xmlns:a16="http://schemas.microsoft.com/office/drawing/2014/main" id="{904ED9D8-39E9-43D8-9DBC-4797029264E9}"/>
              </a:ext>
            </a:extLst>
          </p:cNvPr>
          <p:cNvCxnSpPr/>
          <p:nvPr>
            <p:custDataLst>
              <p:tags r:id="rId107"/>
            </p:custDataLst>
          </p:nvPr>
        </p:nvCxnSpPr>
        <p:spPr bwMode="gray">
          <a:xfrm>
            <a:off x="19418300" y="4868863"/>
            <a:ext cx="469900" cy="0"/>
          </a:xfrm>
          <a:prstGeom prst="line">
            <a:avLst/>
          </a:prstGeom>
          <a:ln w="19050" cap="rnd" cmpd="sng" algn="ctr">
            <a:solidFill>
              <a:schemeClr val="accent6"/>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300" name="Oval 299">
            <a:extLst>
              <a:ext uri="{FF2B5EF4-FFF2-40B4-BE49-F238E27FC236}">
                <a16:creationId xmlns:a16="http://schemas.microsoft.com/office/drawing/2014/main" id="{FB1FE493-57E5-449E-BF69-F8DAA9B27B90}"/>
              </a:ext>
            </a:extLst>
          </p:cNvPr>
          <p:cNvSpPr/>
          <p:nvPr>
            <p:custDataLst>
              <p:tags r:id="rId108"/>
            </p:custDataLst>
          </p:nvPr>
        </p:nvSpPr>
        <p:spPr bwMode="auto">
          <a:xfrm>
            <a:off x="19538950" y="3309938"/>
            <a:ext cx="228600" cy="228600"/>
          </a:xfrm>
          <a:prstGeom prst="ellipse">
            <a:avLst/>
          </a:prstGeom>
          <a:solidFill>
            <a:schemeClr val="accent3"/>
          </a:solidFill>
          <a:ln w="9525" cap="rnd" cmpd="sng" algn="ctr">
            <a:solidFill>
              <a:schemeClr val="accent3"/>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1" name="Oval 300">
            <a:extLst>
              <a:ext uri="{FF2B5EF4-FFF2-40B4-BE49-F238E27FC236}">
                <a16:creationId xmlns:a16="http://schemas.microsoft.com/office/drawing/2014/main" id="{7249D4A3-FB3E-4314-8914-168AAE37658B}"/>
              </a:ext>
            </a:extLst>
          </p:cNvPr>
          <p:cNvSpPr/>
          <p:nvPr>
            <p:custDataLst>
              <p:tags r:id="rId109"/>
            </p:custDataLst>
          </p:nvPr>
        </p:nvSpPr>
        <p:spPr bwMode="auto">
          <a:xfrm>
            <a:off x="19608800" y="3668713"/>
            <a:ext cx="88900" cy="88900"/>
          </a:xfrm>
          <a:prstGeom prst="ellipse">
            <a:avLst/>
          </a:prstGeom>
          <a:solidFill>
            <a:schemeClr val="accent2"/>
          </a:solidFill>
          <a:ln w="9525" cap="rnd" cmpd="sng" algn="ctr">
            <a:solidFill>
              <a:schemeClr val="accent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2" name="Oval 301">
            <a:extLst>
              <a:ext uri="{FF2B5EF4-FFF2-40B4-BE49-F238E27FC236}">
                <a16:creationId xmlns:a16="http://schemas.microsoft.com/office/drawing/2014/main" id="{19E3A36A-B59C-4960-B151-BA5A73CF40E3}"/>
              </a:ext>
            </a:extLst>
          </p:cNvPr>
          <p:cNvSpPr/>
          <p:nvPr>
            <p:custDataLst>
              <p:tags r:id="rId110"/>
            </p:custDataLst>
          </p:nvPr>
        </p:nvSpPr>
        <p:spPr bwMode="auto">
          <a:xfrm>
            <a:off x="19608800" y="3957638"/>
            <a:ext cx="88900" cy="88900"/>
          </a:xfrm>
          <a:prstGeom prst="ellipse">
            <a:avLst/>
          </a:prstGeom>
          <a:solidFill>
            <a:schemeClr val="accent3"/>
          </a:solidFill>
          <a:ln w="9525" cap="rnd" cmpd="sng" algn="ctr">
            <a:solidFill>
              <a:schemeClr val="accent3"/>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3" name="Oval 302">
            <a:extLst>
              <a:ext uri="{FF2B5EF4-FFF2-40B4-BE49-F238E27FC236}">
                <a16:creationId xmlns:a16="http://schemas.microsoft.com/office/drawing/2014/main" id="{35E764B3-9D13-422A-846E-39FF6CFBB9CB}"/>
              </a:ext>
            </a:extLst>
          </p:cNvPr>
          <p:cNvSpPr/>
          <p:nvPr>
            <p:custDataLst>
              <p:tags r:id="rId111"/>
            </p:custDataLst>
          </p:nvPr>
        </p:nvSpPr>
        <p:spPr bwMode="auto">
          <a:xfrm>
            <a:off x="19608800" y="4246563"/>
            <a:ext cx="88900" cy="88900"/>
          </a:xfrm>
          <a:prstGeom prst="ellipse">
            <a:avLst/>
          </a:prstGeom>
          <a:solidFill>
            <a:schemeClr val="accent4"/>
          </a:solidFill>
          <a:ln w="9525" cap="rnd" cmpd="sng" algn="ctr">
            <a:solidFill>
              <a:schemeClr val="accent4"/>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4" name="Oval 303">
            <a:extLst>
              <a:ext uri="{FF2B5EF4-FFF2-40B4-BE49-F238E27FC236}">
                <a16:creationId xmlns:a16="http://schemas.microsoft.com/office/drawing/2014/main" id="{3E4003E6-F460-4CE3-BBFC-902C6AE3B579}"/>
              </a:ext>
            </a:extLst>
          </p:cNvPr>
          <p:cNvSpPr/>
          <p:nvPr>
            <p:custDataLst>
              <p:tags r:id="rId112"/>
            </p:custDataLst>
          </p:nvPr>
        </p:nvSpPr>
        <p:spPr bwMode="auto">
          <a:xfrm>
            <a:off x="19608800" y="4535488"/>
            <a:ext cx="88900" cy="88900"/>
          </a:xfrm>
          <a:prstGeom prst="ellipse">
            <a:avLst/>
          </a:prstGeom>
          <a:solidFill>
            <a:schemeClr val="accent5"/>
          </a:solidFill>
          <a:ln w="9525" cap="rnd" cmpd="sng" algn="ctr">
            <a:solidFill>
              <a:schemeClr val="accent5"/>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5" name="Oval 304">
            <a:extLst>
              <a:ext uri="{FF2B5EF4-FFF2-40B4-BE49-F238E27FC236}">
                <a16:creationId xmlns:a16="http://schemas.microsoft.com/office/drawing/2014/main" id="{E4DC9686-8089-4D6B-AF0F-B8A5EB6EB137}"/>
              </a:ext>
            </a:extLst>
          </p:cNvPr>
          <p:cNvSpPr/>
          <p:nvPr>
            <p:custDataLst>
              <p:tags r:id="rId113"/>
            </p:custDataLst>
          </p:nvPr>
        </p:nvSpPr>
        <p:spPr bwMode="auto">
          <a:xfrm>
            <a:off x="19608800" y="4824413"/>
            <a:ext cx="88900" cy="88900"/>
          </a:xfrm>
          <a:prstGeom prst="ellipse">
            <a:avLst/>
          </a:prstGeom>
          <a:solidFill>
            <a:schemeClr val="accent6"/>
          </a:solidFill>
          <a:ln w="9525" cap="rnd" cmpd="sng" algn="ctr">
            <a:solidFill>
              <a:schemeClr val="accent6"/>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 Placeholder 2">
            <a:extLst>
              <a:ext uri="{FF2B5EF4-FFF2-40B4-BE49-F238E27FC236}">
                <a16:creationId xmlns:a16="http://schemas.microsoft.com/office/drawing/2014/main" id="{F051E167-C607-4F90-A5C1-D8099F09D914}"/>
              </a:ext>
            </a:extLst>
          </p:cNvPr>
          <p:cNvSpPr>
            <a:spLocks noGrp="1"/>
          </p:cNvSpPr>
          <p:nvPr>
            <p:custDataLst>
              <p:tags r:id="rId114"/>
            </p:custDataLst>
          </p:nvPr>
        </p:nvSpPr>
        <p:spPr bwMode="auto">
          <a:xfrm>
            <a:off x="19948525" y="3325813"/>
            <a:ext cx="296863"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685629" indent="-685629" algn="l" defTabSz="914171" rtl="0" eaLnBrk="1" latinLnBrk="0" hangingPunct="1">
              <a:spcBef>
                <a:spcPts val="2000"/>
              </a:spcBef>
              <a:spcAft>
                <a:spcPts val="0"/>
              </a:spcAft>
              <a:buClr>
                <a:schemeClr val="accent1"/>
              </a:buClr>
              <a:buSzPct val="80000"/>
              <a:buFont typeface="Wingdings 3" charset="2"/>
              <a:buChar char=""/>
              <a:defRPr sz="3599"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1485529" indent="-571357" algn="l" defTabSz="914171" rtl="0" eaLnBrk="1" latinLnBrk="0" hangingPunct="1">
              <a:spcBef>
                <a:spcPts val="2000"/>
              </a:spcBef>
              <a:spcAft>
                <a:spcPts val="0"/>
              </a:spcAft>
              <a:buClr>
                <a:schemeClr val="accent1"/>
              </a:buClr>
              <a:buSzPct val="80000"/>
              <a:buFont typeface="Wingdings 3" charset="2"/>
              <a:buChar char=""/>
              <a:defRPr sz="3199"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2285429" indent="-457086" algn="l" defTabSz="914171" rtl="0" eaLnBrk="1" latinLnBrk="0" hangingPunct="1">
              <a:spcBef>
                <a:spcPts val="2000"/>
              </a:spcBef>
              <a:spcAft>
                <a:spcPts val="0"/>
              </a:spcAft>
              <a:buClr>
                <a:schemeClr val="accent1"/>
              </a:buClr>
              <a:buSzPct val="80000"/>
              <a:buFont typeface="Wingdings 3" charset="2"/>
              <a:buChar char=""/>
              <a:defRPr sz="2799"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3199600"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4113771"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5027943"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6pPr>
            <a:lvl7pPr marL="5942114"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7pPr>
            <a:lvl8pPr marL="6856286"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8pPr>
            <a:lvl9pPr marL="7770457"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9pPr>
          </a:lstStyle>
          <a:p>
            <a:pPr marL="0" lvl="0" indent="0">
              <a:spcBef>
                <a:spcPct val="0"/>
              </a:spcBef>
              <a:spcAft>
                <a:spcPct val="0"/>
              </a:spcAft>
              <a:buNone/>
            </a:pPr>
            <a:fld id="{F2097C7C-CA6D-4A5F-9137-C6A3A7E3393F}" type="datetime'''''''CP''''''''''I'''''''''''''''''''''''''">
              <a:rPr lang="en-GB" altLang="en-US" sz="1400" smtClean="0">
                <a:cs typeface="+mn-cs"/>
              </a:rPr>
              <a:pPr/>
              <a:t>CPI</a:t>
            </a:fld>
            <a:endParaRPr lang="en-GB" sz="1400" dirty="0">
              <a:cs typeface="+mn-cs"/>
            </a:endParaRPr>
          </a:p>
        </p:txBody>
      </p:sp>
      <p:sp>
        <p:nvSpPr>
          <p:cNvPr id="8" name="Text Placeholder 2">
            <a:extLst>
              <a:ext uri="{FF2B5EF4-FFF2-40B4-BE49-F238E27FC236}">
                <a16:creationId xmlns:a16="http://schemas.microsoft.com/office/drawing/2014/main" id="{25624285-D452-4BF2-8643-77AEF81D0B2C}"/>
              </a:ext>
            </a:extLst>
          </p:cNvPr>
          <p:cNvSpPr>
            <a:spLocks noGrp="1"/>
          </p:cNvSpPr>
          <p:nvPr>
            <p:custDataLst>
              <p:tags r:id="rId115"/>
            </p:custDataLst>
          </p:nvPr>
        </p:nvSpPr>
        <p:spPr bwMode="auto">
          <a:xfrm>
            <a:off x="19948525" y="3614738"/>
            <a:ext cx="492125"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685629" indent="-685629" algn="l" defTabSz="914171" rtl="0" eaLnBrk="1" latinLnBrk="0" hangingPunct="1">
              <a:spcBef>
                <a:spcPts val="2000"/>
              </a:spcBef>
              <a:spcAft>
                <a:spcPts val="0"/>
              </a:spcAft>
              <a:buClr>
                <a:schemeClr val="accent1"/>
              </a:buClr>
              <a:buSzPct val="80000"/>
              <a:buFont typeface="Wingdings 3" charset="2"/>
              <a:buChar char=""/>
              <a:defRPr sz="3599"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1485529" indent="-571357" algn="l" defTabSz="914171" rtl="0" eaLnBrk="1" latinLnBrk="0" hangingPunct="1">
              <a:spcBef>
                <a:spcPts val="2000"/>
              </a:spcBef>
              <a:spcAft>
                <a:spcPts val="0"/>
              </a:spcAft>
              <a:buClr>
                <a:schemeClr val="accent1"/>
              </a:buClr>
              <a:buSzPct val="80000"/>
              <a:buFont typeface="Wingdings 3" charset="2"/>
              <a:buChar char=""/>
              <a:defRPr sz="3199"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2285429" indent="-457086" algn="l" defTabSz="914171" rtl="0" eaLnBrk="1" latinLnBrk="0" hangingPunct="1">
              <a:spcBef>
                <a:spcPts val="2000"/>
              </a:spcBef>
              <a:spcAft>
                <a:spcPts val="0"/>
              </a:spcAft>
              <a:buClr>
                <a:schemeClr val="accent1"/>
              </a:buClr>
              <a:buSzPct val="80000"/>
              <a:buFont typeface="Wingdings 3" charset="2"/>
              <a:buChar char=""/>
              <a:defRPr sz="2799"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3199600"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4113771"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5027943"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6pPr>
            <a:lvl7pPr marL="5942114"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7pPr>
            <a:lvl8pPr marL="6856286"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8pPr>
            <a:lvl9pPr marL="7770457"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9pPr>
          </a:lstStyle>
          <a:p>
            <a:pPr marL="0" lvl="0" indent="0">
              <a:spcBef>
                <a:spcPct val="0"/>
              </a:spcBef>
              <a:spcAft>
                <a:spcPct val="0"/>
              </a:spcAft>
              <a:buNone/>
            </a:pPr>
            <a:fld id="{B071A55D-3B3C-4A17-8B19-3E30151077B2}" type="datetime'F''''''''''''''''''''''o''''o''''''d''''''''''''''''''s'''">
              <a:rPr lang="en-GB" altLang="en-US" sz="1400" smtClean="0">
                <a:cs typeface="+mn-cs"/>
              </a:rPr>
              <a:pPr/>
              <a:t>Foods</a:t>
            </a:fld>
            <a:endParaRPr lang="en-GB" sz="1400" dirty="0">
              <a:cs typeface="+mn-cs"/>
            </a:endParaRPr>
          </a:p>
        </p:txBody>
      </p:sp>
      <p:sp>
        <p:nvSpPr>
          <p:cNvPr id="34" name="Text Placeholder 2">
            <a:extLst>
              <a:ext uri="{FF2B5EF4-FFF2-40B4-BE49-F238E27FC236}">
                <a16:creationId xmlns:a16="http://schemas.microsoft.com/office/drawing/2014/main" id="{73414020-917A-4B8A-AB90-C2008DB3FB2A}"/>
              </a:ext>
            </a:extLst>
          </p:cNvPr>
          <p:cNvSpPr>
            <a:spLocks noGrp="1"/>
          </p:cNvSpPr>
          <p:nvPr>
            <p:custDataLst>
              <p:tags r:id="rId116"/>
            </p:custDataLst>
          </p:nvPr>
        </p:nvSpPr>
        <p:spPr bwMode="auto">
          <a:xfrm>
            <a:off x="19948525" y="3903663"/>
            <a:ext cx="650875"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685629" indent="-685629" algn="l" defTabSz="914171" rtl="0" eaLnBrk="1" latinLnBrk="0" hangingPunct="1">
              <a:spcBef>
                <a:spcPts val="2000"/>
              </a:spcBef>
              <a:spcAft>
                <a:spcPts val="0"/>
              </a:spcAft>
              <a:buClr>
                <a:schemeClr val="accent1"/>
              </a:buClr>
              <a:buSzPct val="80000"/>
              <a:buFont typeface="Wingdings 3" charset="2"/>
              <a:buChar char=""/>
              <a:defRPr sz="3599"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1485529" indent="-571357" algn="l" defTabSz="914171" rtl="0" eaLnBrk="1" latinLnBrk="0" hangingPunct="1">
              <a:spcBef>
                <a:spcPts val="2000"/>
              </a:spcBef>
              <a:spcAft>
                <a:spcPts val="0"/>
              </a:spcAft>
              <a:buClr>
                <a:schemeClr val="accent1"/>
              </a:buClr>
              <a:buSzPct val="80000"/>
              <a:buFont typeface="Wingdings 3" charset="2"/>
              <a:buChar char=""/>
              <a:defRPr sz="3199"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2285429" indent="-457086" algn="l" defTabSz="914171" rtl="0" eaLnBrk="1" latinLnBrk="0" hangingPunct="1">
              <a:spcBef>
                <a:spcPts val="2000"/>
              </a:spcBef>
              <a:spcAft>
                <a:spcPts val="0"/>
              </a:spcAft>
              <a:buClr>
                <a:schemeClr val="accent1"/>
              </a:buClr>
              <a:buSzPct val="80000"/>
              <a:buFont typeface="Wingdings 3" charset="2"/>
              <a:buChar char=""/>
              <a:defRPr sz="2799"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3199600"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4113771"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5027943"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6pPr>
            <a:lvl7pPr marL="5942114"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7pPr>
            <a:lvl8pPr marL="6856286"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8pPr>
            <a:lvl9pPr marL="7770457"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9pPr>
          </a:lstStyle>
          <a:p>
            <a:pPr marL="0" lvl="0" indent="0">
              <a:spcBef>
                <a:spcPct val="0"/>
              </a:spcBef>
              <a:spcAft>
                <a:spcPct val="0"/>
              </a:spcAft>
              <a:buNone/>
            </a:pPr>
            <a:fld id="{64ABB78E-AB24-4BB2-AB49-6D5C2DCD7A51}" type="datetime'''C''l''''''''''o''''th''''''''''i''''ng'''">
              <a:rPr lang="en-GB" altLang="en-US" sz="1400" smtClean="0">
                <a:cs typeface="+mn-cs"/>
              </a:rPr>
              <a:pPr/>
              <a:t>Clothing</a:t>
            </a:fld>
            <a:endParaRPr lang="en-GB" sz="1400" dirty="0">
              <a:cs typeface="+mn-cs"/>
            </a:endParaRPr>
          </a:p>
        </p:txBody>
      </p:sp>
      <p:sp>
        <p:nvSpPr>
          <p:cNvPr id="35" name="Text Placeholder 2">
            <a:extLst>
              <a:ext uri="{FF2B5EF4-FFF2-40B4-BE49-F238E27FC236}">
                <a16:creationId xmlns:a16="http://schemas.microsoft.com/office/drawing/2014/main" id="{E07B584E-8B29-43E3-A66E-B5B446BE8DB3}"/>
              </a:ext>
            </a:extLst>
          </p:cNvPr>
          <p:cNvSpPr>
            <a:spLocks noGrp="1"/>
          </p:cNvSpPr>
          <p:nvPr>
            <p:custDataLst>
              <p:tags r:id="rId117"/>
            </p:custDataLst>
          </p:nvPr>
        </p:nvSpPr>
        <p:spPr bwMode="auto">
          <a:xfrm>
            <a:off x="19948525" y="4192588"/>
            <a:ext cx="158750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685629" indent="-685629" algn="l" defTabSz="914171" rtl="0" eaLnBrk="1" latinLnBrk="0" hangingPunct="1">
              <a:spcBef>
                <a:spcPts val="2000"/>
              </a:spcBef>
              <a:spcAft>
                <a:spcPts val="0"/>
              </a:spcAft>
              <a:buClr>
                <a:schemeClr val="accent1"/>
              </a:buClr>
              <a:buSzPct val="80000"/>
              <a:buFont typeface="Wingdings 3" charset="2"/>
              <a:buChar char=""/>
              <a:defRPr sz="3599"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1485529" indent="-571357" algn="l" defTabSz="914171" rtl="0" eaLnBrk="1" latinLnBrk="0" hangingPunct="1">
              <a:spcBef>
                <a:spcPts val="2000"/>
              </a:spcBef>
              <a:spcAft>
                <a:spcPts val="0"/>
              </a:spcAft>
              <a:buClr>
                <a:schemeClr val="accent1"/>
              </a:buClr>
              <a:buSzPct val="80000"/>
              <a:buFont typeface="Wingdings 3" charset="2"/>
              <a:buChar char=""/>
              <a:defRPr sz="3199"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2285429" indent="-457086" algn="l" defTabSz="914171" rtl="0" eaLnBrk="1" latinLnBrk="0" hangingPunct="1">
              <a:spcBef>
                <a:spcPts val="2000"/>
              </a:spcBef>
              <a:spcAft>
                <a:spcPts val="0"/>
              </a:spcAft>
              <a:buClr>
                <a:schemeClr val="accent1"/>
              </a:buClr>
              <a:buSzPct val="80000"/>
              <a:buFont typeface="Wingdings 3" charset="2"/>
              <a:buChar char=""/>
              <a:defRPr sz="2799"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3199600"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4113771"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5027943"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6pPr>
            <a:lvl7pPr marL="5942114"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7pPr>
            <a:lvl8pPr marL="6856286"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8pPr>
            <a:lvl9pPr marL="7770457"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9pPr>
          </a:lstStyle>
          <a:p>
            <a:pPr marL="0" lvl="0" indent="0">
              <a:spcBef>
                <a:spcPct val="0"/>
              </a:spcBef>
              <a:spcAft>
                <a:spcPct val="0"/>
              </a:spcAft>
              <a:buNone/>
            </a:pPr>
            <a:fld id="{DAE12D72-11A3-4F61-8296-B5ABBF16B03A}" type="datetime'''H''''''ous''in''''g an''d'' utilit''''i''''''''''''es'">
              <a:rPr lang="en-GB" altLang="en-US" sz="1400" smtClean="0">
                <a:cs typeface="+mn-cs"/>
              </a:rPr>
              <a:pPr/>
              <a:t>Housing and utilities</a:t>
            </a:fld>
            <a:endParaRPr lang="en-GB" sz="1400" dirty="0">
              <a:cs typeface="+mn-cs"/>
            </a:endParaRPr>
          </a:p>
        </p:txBody>
      </p:sp>
      <p:sp>
        <p:nvSpPr>
          <p:cNvPr id="36" name="Text Placeholder 2">
            <a:extLst>
              <a:ext uri="{FF2B5EF4-FFF2-40B4-BE49-F238E27FC236}">
                <a16:creationId xmlns:a16="http://schemas.microsoft.com/office/drawing/2014/main" id="{FB046AF7-0591-4EF7-BF30-8213DDA1FB1A}"/>
              </a:ext>
            </a:extLst>
          </p:cNvPr>
          <p:cNvSpPr>
            <a:spLocks noGrp="1"/>
          </p:cNvSpPr>
          <p:nvPr>
            <p:custDataLst>
              <p:tags r:id="rId118"/>
            </p:custDataLst>
          </p:nvPr>
        </p:nvSpPr>
        <p:spPr bwMode="auto">
          <a:xfrm>
            <a:off x="19948525" y="4481513"/>
            <a:ext cx="2068513"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685629" indent="-685629" algn="l" defTabSz="914171" rtl="0" eaLnBrk="1" latinLnBrk="0" hangingPunct="1">
              <a:spcBef>
                <a:spcPts val="2000"/>
              </a:spcBef>
              <a:spcAft>
                <a:spcPts val="0"/>
              </a:spcAft>
              <a:buClr>
                <a:schemeClr val="accent1"/>
              </a:buClr>
              <a:buSzPct val="80000"/>
              <a:buFont typeface="Wingdings 3" charset="2"/>
              <a:buChar char=""/>
              <a:defRPr sz="3599"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1485529" indent="-571357" algn="l" defTabSz="914171" rtl="0" eaLnBrk="1" latinLnBrk="0" hangingPunct="1">
              <a:spcBef>
                <a:spcPts val="2000"/>
              </a:spcBef>
              <a:spcAft>
                <a:spcPts val="0"/>
              </a:spcAft>
              <a:buClr>
                <a:schemeClr val="accent1"/>
              </a:buClr>
              <a:buSzPct val="80000"/>
              <a:buFont typeface="Wingdings 3" charset="2"/>
              <a:buChar char=""/>
              <a:defRPr sz="3199"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2285429" indent="-457086" algn="l" defTabSz="914171" rtl="0" eaLnBrk="1" latinLnBrk="0" hangingPunct="1">
              <a:spcBef>
                <a:spcPts val="2000"/>
              </a:spcBef>
              <a:spcAft>
                <a:spcPts val="0"/>
              </a:spcAft>
              <a:buClr>
                <a:schemeClr val="accent1"/>
              </a:buClr>
              <a:buSzPct val="80000"/>
              <a:buFont typeface="Wingdings 3" charset="2"/>
              <a:buChar char=""/>
              <a:defRPr sz="2799"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3199600"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4113771"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5027943"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6pPr>
            <a:lvl7pPr marL="5942114"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7pPr>
            <a:lvl8pPr marL="6856286"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8pPr>
            <a:lvl9pPr marL="7770457"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9pPr>
          </a:lstStyle>
          <a:p>
            <a:pPr marL="0" lvl="0" indent="0">
              <a:spcBef>
                <a:spcPct val="0"/>
              </a:spcBef>
              <a:spcAft>
                <a:spcPct val="0"/>
              </a:spcAft>
              <a:buNone/>
            </a:pPr>
            <a:fld id="{B9A075CF-69FB-4943-943F-3237DF192D75}" type="datetime'''F''''''''urnishi''n''g'' an''''d'' ''a''pp''''''lia''nces'''">
              <a:rPr lang="en-GB" altLang="en-US" sz="1400" smtClean="0">
                <a:cs typeface="+mn-cs"/>
              </a:rPr>
              <a:pPr/>
              <a:t>Furnishing and appliances</a:t>
            </a:fld>
            <a:endParaRPr lang="en-GB" sz="1400" dirty="0">
              <a:cs typeface="+mn-cs"/>
            </a:endParaRPr>
          </a:p>
        </p:txBody>
      </p:sp>
      <p:sp>
        <p:nvSpPr>
          <p:cNvPr id="37" name="Text Placeholder 2">
            <a:extLst>
              <a:ext uri="{FF2B5EF4-FFF2-40B4-BE49-F238E27FC236}">
                <a16:creationId xmlns:a16="http://schemas.microsoft.com/office/drawing/2014/main" id="{7C515ED4-BC7D-4F7B-A695-25FEECEF660B}"/>
              </a:ext>
            </a:extLst>
          </p:cNvPr>
          <p:cNvSpPr>
            <a:spLocks noGrp="1"/>
          </p:cNvSpPr>
          <p:nvPr>
            <p:custDataLst>
              <p:tags r:id="rId119"/>
            </p:custDataLst>
          </p:nvPr>
        </p:nvSpPr>
        <p:spPr bwMode="auto">
          <a:xfrm>
            <a:off x="19948525" y="4770438"/>
            <a:ext cx="750888"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685629" indent="-685629" algn="l" defTabSz="914171" rtl="0" eaLnBrk="1" latinLnBrk="0" hangingPunct="1">
              <a:spcBef>
                <a:spcPts val="2000"/>
              </a:spcBef>
              <a:spcAft>
                <a:spcPts val="0"/>
              </a:spcAft>
              <a:buClr>
                <a:schemeClr val="accent1"/>
              </a:buClr>
              <a:buSzPct val="80000"/>
              <a:buFont typeface="Wingdings 3" charset="2"/>
              <a:buChar char=""/>
              <a:defRPr sz="3599"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1485529" indent="-571357" algn="l" defTabSz="914171" rtl="0" eaLnBrk="1" latinLnBrk="0" hangingPunct="1">
              <a:spcBef>
                <a:spcPts val="2000"/>
              </a:spcBef>
              <a:spcAft>
                <a:spcPts val="0"/>
              </a:spcAft>
              <a:buClr>
                <a:schemeClr val="accent1"/>
              </a:buClr>
              <a:buSzPct val="80000"/>
              <a:buFont typeface="Wingdings 3" charset="2"/>
              <a:buChar char=""/>
              <a:defRPr sz="3199"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2285429" indent="-457086" algn="l" defTabSz="914171" rtl="0" eaLnBrk="1" latinLnBrk="0" hangingPunct="1">
              <a:spcBef>
                <a:spcPts val="2000"/>
              </a:spcBef>
              <a:spcAft>
                <a:spcPts val="0"/>
              </a:spcAft>
              <a:buClr>
                <a:schemeClr val="accent1"/>
              </a:buClr>
              <a:buSzPct val="80000"/>
              <a:buFont typeface="Wingdings 3" charset="2"/>
              <a:buChar char=""/>
              <a:defRPr sz="2799"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3199600"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4113771"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5027943"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6pPr>
            <a:lvl7pPr marL="5942114"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7pPr>
            <a:lvl8pPr marL="6856286"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8pPr>
            <a:lvl9pPr marL="7770457"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9pPr>
          </a:lstStyle>
          <a:p>
            <a:pPr marL="0" lvl="0" indent="0">
              <a:spcBef>
                <a:spcPct val="0"/>
              </a:spcBef>
              <a:spcAft>
                <a:spcPct val="0"/>
              </a:spcAft>
              <a:buNone/>
            </a:pPr>
            <a:fld id="{5C089C53-0881-4DD6-B19D-1DC60D32A6D5}" type="datetime'''''T''''''''''''''''''r''''''''''''''an''''s''p''o''r''''t'">
              <a:rPr lang="en-GB" altLang="en-US" sz="1400" smtClean="0">
                <a:cs typeface="+mn-cs"/>
              </a:rPr>
              <a:pPr/>
              <a:t>Transport</a:t>
            </a:fld>
            <a:endParaRPr lang="en-GB" sz="1400" dirty="0">
              <a:cs typeface="+mn-cs"/>
            </a:endParaRPr>
          </a:p>
        </p:txBody>
      </p:sp>
      <p:sp>
        <p:nvSpPr>
          <p:cNvPr id="672" name="TextBox 671">
            <a:extLst>
              <a:ext uri="{FF2B5EF4-FFF2-40B4-BE49-F238E27FC236}">
                <a16:creationId xmlns:a16="http://schemas.microsoft.com/office/drawing/2014/main" id="{4213F598-F5CF-4D28-A082-6F92C9F07EA6}"/>
              </a:ext>
            </a:extLst>
          </p:cNvPr>
          <p:cNvSpPr txBox="1"/>
          <p:nvPr/>
        </p:nvSpPr>
        <p:spPr>
          <a:xfrm>
            <a:off x="1038224" y="2441873"/>
            <a:ext cx="5978037" cy="461665"/>
          </a:xfrm>
          <a:prstGeom prst="rect">
            <a:avLst/>
          </a:prstGeom>
          <a:noFill/>
        </p:spPr>
        <p:txBody>
          <a:bodyPr wrap="square" rtlCol="0">
            <a:spAutoFit/>
          </a:bodyPr>
          <a:lstStyle/>
          <a:p>
            <a:r>
              <a:rPr lang="et-EE" sz="2400" b="1" dirty="0">
                <a:solidFill>
                  <a:schemeClr val="accent5"/>
                </a:solidFill>
                <a:latin typeface="Arial" panose="020B0604020202020204" pitchFamily="34" charset="0"/>
                <a:cs typeface="Arial" panose="020B0604020202020204" pitchFamily="34" charset="0"/>
              </a:rPr>
              <a:t>CPI and </a:t>
            </a:r>
            <a:r>
              <a:rPr lang="et-EE" sz="2400" b="1" dirty="0" err="1">
                <a:solidFill>
                  <a:schemeClr val="accent5"/>
                </a:solidFill>
                <a:latin typeface="Arial" panose="020B0604020202020204" pitchFamily="34" charset="0"/>
                <a:cs typeface="Arial" panose="020B0604020202020204" pitchFamily="34" charset="0"/>
              </a:rPr>
              <a:t>key</a:t>
            </a:r>
            <a:r>
              <a:rPr lang="et-EE" sz="2400" b="1" dirty="0">
                <a:solidFill>
                  <a:schemeClr val="accent5"/>
                </a:solidFill>
                <a:latin typeface="Arial" panose="020B0604020202020204" pitchFamily="34" charset="0"/>
                <a:cs typeface="Arial" panose="020B0604020202020204" pitchFamily="34" charset="0"/>
              </a:rPr>
              <a:t> </a:t>
            </a:r>
            <a:r>
              <a:rPr lang="et-EE" sz="2400" b="1" dirty="0" err="1">
                <a:solidFill>
                  <a:schemeClr val="accent5"/>
                </a:solidFill>
                <a:latin typeface="Arial" panose="020B0604020202020204" pitchFamily="34" charset="0"/>
                <a:cs typeface="Arial" panose="020B0604020202020204" pitchFamily="34" charset="0"/>
              </a:rPr>
              <a:t>components</a:t>
            </a:r>
            <a:r>
              <a:rPr lang="et-EE" sz="2400" b="1" dirty="0">
                <a:solidFill>
                  <a:schemeClr val="accent5"/>
                </a:solidFill>
                <a:latin typeface="Arial" panose="020B0604020202020204" pitchFamily="34" charset="0"/>
                <a:cs typeface="Arial" panose="020B0604020202020204" pitchFamily="34" charset="0"/>
              </a:rPr>
              <a:t>, y-o-y, %</a:t>
            </a:r>
            <a:endParaRPr lang="en-GB" sz="2400" b="1" dirty="0">
              <a:solidFill>
                <a:schemeClr val="accent5"/>
              </a:solidFill>
              <a:latin typeface="Arial" panose="020B0604020202020204" pitchFamily="34" charset="0"/>
              <a:cs typeface="Arial" panose="020B0604020202020204" pitchFamily="34" charset="0"/>
            </a:endParaRPr>
          </a:p>
        </p:txBody>
      </p:sp>
      <p:sp>
        <p:nvSpPr>
          <p:cNvPr id="673" name="TextBox 672">
            <a:extLst>
              <a:ext uri="{FF2B5EF4-FFF2-40B4-BE49-F238E27FC236}">
                <a16:creationId xmlns:a16="http://schemas.microsoft.com/office/drawing/2014/main" id="{721BD5CA-E276-453A-9BFD-223D6B8A7D3D}"/>
              </a:ext>
            </a:extLst>
          </p:cNvPr>
          <p:cNvSpPr txBox="1"/>
          <p:nvPr/>
        </p:nvSpPr>
        <p:spPr>
          <a:xfrm>
            <a:off x="1354315" y="10331450"/>
            <a:ext cx="3103735" cy="338554"/>
          </a:xfrm>
          <a:prstGeom prst="rect">
            <a:avLst/>
          </a:prstGeom>
          <a:noFill/>
        </p:spPr>
        <p:txBody>
          <a:bodyPr wrap="none" rtlCol="0">
            <a:spAutoFit/>
          </a:bodyPr>
          <a:lstStyle/>
          <a:p>
            <a:r>
              <a:rPr lang="et-EE" sz="1600" b="1" dirty="0" err="1">
                <a:solidFill>
                  <a:schemeClr val="accent5"/>
                </a:solidFill>
                <a:latin typeface="Arial" panose="020B0604020202020204" pitchFamily="34" charset="0"/>
                <a:cs typeface="Arial" panose="020B0604020202020204" pitchFamily="34" charset="0"/>
              </a:rPr>
              <a:t>Source</a:t>
            </a:r>
            <a:r>
              <a:rPr lang="et-EE" sz="1600" b="1" dirty="0">
                <a:solidFill>
                  <a:schemeClr val="accent5"/>
                </a:solidFill>
                <a:latin typeface="Arial" panose="020B0604020202020204" pitchFamily="34" charset="0"/>
                <a:cs typeface="Arial" panose="020B0604020202020204" pitchFamily="34" charset="0"/>
              </a:rPr>
              <a:t>:</a:t>
            </a:r>
            <a:r>
              <a:rPr lang="et-EE" sz="1600" dirty="0">
                <a:solidFill>
                  <a:schemeClr val="accent5"/>
                </a:solidFill>
                <a:latin typeface="Arial" panose="020B0604020202020204" pitchFamily="34" charset="0"/>
                <a:cs typeface="Arial" panose="020B0604020202020204" pitchFamily="34" charset="0"/>
              </a:rPr>
              <a:t> </a:t>
            </a:r>
            <a:r>
              <a:rPr lang="en-GB" sz="1600" dirty="0">
                <a:solidFill>
                  <a:schemeClr val="accent5"/>
                </a:solidFill>
                <a:latin typeface="Arial" panose="020B0604020202020204" pitchFamily="34" charset="0"/>
                <a:cs typeface="Arial" panose="020B0604020202020204" pitchFamily="34" charset="0"/>
                <a:hlinkClick r:id="rId124">
                  <a:extLst>
                    <a:ext uri="{A12FA001-AC4F-418D-AE19-62706E023703}">
                      <ahyp:hlinkClr xmlns:ahyp="http://schemas.microsoft.com/office/drawing/2018/hyperlinkcolor" val="tx"/>
                    </a:ext>
                  </a:extLst>
                </a:hlinkClick>
              </a:rPr>
              <a:t>State Statistics Service</a:t>
            </a:r>
            <a:endParaRPr lang="en-GB" sz="1600" dirty="0">
              <a:solidFill>
                <a:schemeClr val="accent5"/>
              </a:solidFill>
              <a:latin typeface="Arial" panose="020B0604020202020204" pitchFamily="34" charset="0"/>
              <a:cs typeface="Arial" panose="020B0604020202020204" pitchFamily="34" charset="0"/>
            </a:endParaRPr>
          </a:p>
        </p:txBody>
      </p:sp>
      <p:sp>
        <p:nvSpPr>
          <p:cNvPr id="700" name="TextBox 699">
            <a:extLst>
              <a:ext uri="{FF2B5EF4-FFF2-40B4-BE49-F238E27FC236}">
                <a16:creationId xmlns:a16="http://schemas.microsoft.com/office/drawing/2014/main" id="{B2F327DE-0C47-41A5-A5B8-9A6A939A1B5F}"/>
              </a:ext>
            </a:extLst>
          </p:cNvPr>
          <p:cNvSpPr txBox="1"/>
          <p:nvPr/>
        </p:nvSpPr>
        <p:spPr>
          <a:xfrm>
            <a:off x="1442531" y="11040411"/>
            <a:ext cx="22416536" cy="1682512"/>
          </a:xfrm>
          <a:prstGeom prst="rect">
            <a:avLst/>
          </a:prstGeom>
          <a:noFill/>
        </p:spPr>
        <p:txBody>
          <a:bodyPr wrap="square">
            <a:spAutoFit/>
          </a:bodyPr>
          <a:lstStyle/>
          <a:p>
            <a:pPr marL="342900" indent="-342900" algn="just">
              <a:spcBef>
                <a:spcPts val="1400"/>
              </a:spcBef>
              <a:buClr>
                <a:schemeClr val="accent5"/>
              </a:buClr>
              <a:buSzPct val="80000"/>
              <a:buFont typeface="Wingdings 3" panose="05040102010807070707" pitchFamily="18" charset="2"/>
              <a:buChar char=""/>
            </a:pPr>
            <a:r>
              <a:rPr lang="et-EE" sz="2000" b="0" i="0" dirty="0" err="1">
                <a:effectLst/>
                <a:latin typeface="Arial" panose="020B0604020202020204" pitchFamily="34" charset="0"/>
                <a:cs typeface="Arial" panose="020B0604020202020204" pitchFamily="34" charset="0"/>
              </a:rPr>
              <a:t>Overall</a:t>
            </a:r>
            <a:r>
              <a:rPr lang="et-EE" sz="2000" b="0" i="0" dirty="0">
                <a:effectLst/>
                <a:latin typeface="Arial" panose="020B0604020202020204" pitchFamily="34" charset="0"/>
                <a:cs typeface="Arial" panose="020B0604020202020204" pitchFamily="34" charset="0"/>
              </a:rPr>
              <a:t> CPI </a:t>
            </a:r>
            <a:r>
              <a:rPr lang="et-EE" sz="2000" b="0" i="0" dirty="0" err="1">
                <a:effectLst/>
                <a:latin typeface="Arial" panose="020B0604020202020204" pitchFamily="34" charset="0"/>
                <a:cs typeface="Arial" panose="020B0604020202020204" pitchFamily="34" charset="0"/>
              </a:rPr>
              <a:t>inflation</a:t>
            </a:r>
            <a:r>
              <a:rPr lang="et-EE" sz="2000" b="0" i="0" dirty="0">
                <a:effectLst/>
                <a:latin typeface="Arial" panose="020B0604020202020204" pitchFamily="34" charset="0"/>
                <a:cs typeface="Arial" panose="020B0604020202020204" pitchFamily="34" charset="0"/>
              </a:rPr>
              <a:t> </a:t>
            </a:r>
            <a:r>
              <a:rPr lang="et-EE" sz="2000" b="0" i="0" dirty="0" err="1">
                <a:effectLst/>
                <a:latin typeface="Arial" panose="020B0604020202020204" pitchFamily="34" charset="0"/>
                <a:cs typeface="Arial" panose="020B0604020202020204" pitchFamily="34" charset="0"/>
              </a:rPr>
              <a:t>slowed</a:t>
            </a:r>
            <a:r>
              <a:rPr lang="et-EE" sz="2000" b="0" i="0" dirty="0">
                <a:effectLst/>
                <a:latin typeface="Arial" panose="020B0604020202020204" pitchFamily="34" charset="0"/>
                <a:cs typeface="Arial" panose="020B0604020202020204" pitchFamily="34" charset="0"/>
              </a:rPr>
              <a:t> </a:t>
            </a:r>
            <a:r>
              <a:rPr lang="et-EE" sz="2000" b="0" i="0" dirty="0" err="1">
                <a:effectLst/>
                <a:latin typeface="Arial" panose="020B0604020202020204" pitchFamily="34" charset="0"/>
                <a:cs typeface="Arial" panose="020B0604020202020204" pitchFamily="34" charset="0"/>
              </a:rPr>
              <a:t>down</a:t>
            </a:r>
            <a:r>
              <a:rPr lang="et-EE" sz="2000" b="0" i="0" dirty="0">
                <a:effectLst/>
                <a:latin typeface="Arial" panose="020B0604020202020204" pitchFamily="34" charset="0"/>
                <a:cs typeface="Arial" panose="020B0604020202020204" pitchFamily="34" charset="0"/>
              </a:rPr>
              <a:t> </a:t>
            </a:r>
            <a:r>
              <a:rPr lang="et-EE" sz="2000" b="0" i="0" dirty="0" err="1">
                <a:effectLst/>
                <a:latin typeface="Arial" panose="020B0604020202020204" pitchFamily="34" charset="0"/>
                <a:cs typeface="Arial" panose="020B0604020202020204" pitchFamily="34" charset="0"/>
              </a:rPr>
              <a:t>significantly</a:t>
            </a:r>
            <a:r>
              <a:rPr lang="et-EE" sz="2000" b="0" i="0" dirty="0">
                <a:effectLst/>
                <a:latin typeface="Arial" panose="020B0604020202020204" pitchFamily="34" charset="0"/>
                <a:cs typeface="Arial" panose="020B0604020202020204" pitchFamily="34" charset="0"/>
              </a:rPr>
              <a:t> </a:t>
            </a:r>
            <a:r>
              <a:rPr lang="et-EE" sz="2000" b="0" i="0" dirty="0" err="1">
                <a:effectLst/>
                <a:latin typeface="Arial" panose="020B0604020202020204" pitchFamily="34" charset="0"/>
                <a:cs typeface="Arial" panose="020B0604020202020204" pitchFamily="34" charset="0"/>
              </a:rPr>
              <a:t>from</a:t>
            </a:r>
            <a:r>
              <a:rPr lang="et-EE" sz="2000" b="0" i="0" dirty="0">
                <a:effectLst/>
                <a:latin typeface="Arial" panose="020B0604020202020204" pitchFamily="34" charset="0"/>
                <a:cs typeface="Arial" panose="020B0604020202020204" pitchFamily="34" charset="0"/>
              </a:rPr>
              <a:t> 2023 </a:t>
            </a:r>
            <a:r>
              <a:rPr lang="et-EE" sz="2000" b="0" i="0" dirty="0" err="1">
                <a:effectLst/>
                <a:latin typeface="Arial" panose="020B0604020202020204" pitchFamily="34" charset="0"/>
                <a:cs typeface="Arial" panose="020B0604020202020204" pitchFamily="34" charset="0"/>
              </a:rPr>
              <a:t>peak</a:t>
            </a:r>
            <a:r>
              <a:rPr lang="et-EE" sz="2000" b="0" i="0" dirty="0">
                <a:effectLst/>
                <a:latin typeface="Arial" panose="020B0604020202020204" pitchFamily="34" charset="0"/>
                <a:cs typeface="Arial" panose="020B0604020202020204" pitchFamily="34" charset="0"/>
              </a:rPr>
              <a:t> </a:t>
            </a:r>
            <a:r>
              <a:rPr lang="et-EE" sz="2000" b="0" i="0" dirty="0" err="1">
                <a:effectLst/>
                <a:latin typeface="Arial" panose="020B0604020202020204" pitchFamily="34" charset="0"/>
                <a:cs typeface="Arial" panose="020B0604020202020204" pitchFamily="34" charset="0"/>
              </a:rPr>
              <a:t>levels</a:t>
            </a:r>
            <a:r>
              <a:rPr lang="et-EE" sz="2000" b="0" i="0" dirty="0">
                <a:effectLst/>
                <a:latin typeface="Arial" panose="020B0604020202020204" pitchFamily="34" charset="0"/>
                <a:cs typeface="Arial" panose="020B0604020202020204" pitchFamily="34" charset="0"/>
              </a:rPr>
              <a:t> and </a:t>
            </a:r>
            <a:r>
              <a:rPr lang="et-EE" sz="2000" b="0" i="0" dirty="0" err="1">
                <a:effectLst/>
                <a:latin typeface="Arial" panose="020B0604020202020204" pitchFamily="34" charset="0"/>
                <a:cs typeface="Arial" panose="020B0604020202020204" pitchFamily="34" charset="0"/>
              </a:rPr>
              <a:t>reached</a:t>
            </a:r>
            <a:r>
              <a:rPr lang="et-EE" sz="2000" b="0" i="0" dirty="0">
                <a:effectLst/>
                <a:latin typeface="Arial" panose="020B0604020202020204" pitchFamily="34" charset="0"/>
                <a:cs typeface="Arial" panose="020B0604020202020204" pitchFamily="34" charset="0"/>
              </a:rPr>
              <a:t> </a:t>
            </a:r>
            <a:r>
              <a:rPr lang="et-EE" sz="2000" i="0" dirty="0">
                <a:effectLst/>
                <a:latin typeface="Arial" panose="020B0604020202020204" pitchFamily="34" charset="0"/>
                <a:cs typeface="Arial" panose="020B0604020202020204" pitchFamily="34" charset="0"/>
              </a:rPr>
              <a:t>+3,2%</a:t>
            </a:r>
            <a:r>
              <a:rPr lang="et-EE" sz="2000" b="0" i="0" dirty="0">
                <a:effectLst/>
                <a:latin typeface="Arial" panose="020B0604020202020204" pitchFamily="34" charset="0"/>
                <a:cs typeface="Arial" panose="020B0604020202020204" pitchFamily="34" charset="0"/>
              </a:rPr>
              <a:t> </a:t>
            </a:r>
            <a:r>
              <a:rPr lang="et-EE" sz="2000" b="0" i="0" dirty="0" err="1">
                <a:effectLst/>
                <a:latin typeface="Arial" panose="020B0604020202020204" pitchFamily="34" charset="0"/>
                <a:cs typeface="Arial" panose="020B0604020202020204" pitchFamily="34" charset="0"/>
              </a:rPr>
              <a:t>level</a:t>
            </a:r>
            <a:r>
              <a:rPr lang="et-EE" sz="2000" b="0" i="0" dirty="0">
                <a:effectLst/>
                <a:latin typeface="Arial" panose="020B0604020202020204" pitchFamily="34" charset="0"/>
                <a:cs typeface="Arial" panose="020B0604020202020204" pitchFamily="34" charset="0"/>
              </a:rPr>
              <a:t> in </a:t>
            </a:r>
            <a:r>
              <a:rPr lang="et-EE" sz="2000" b="0" i="0" dirty="0" err="1">
                <a:effectLst/>
                <a:latin typeface="Arial" panose="020B0604020202020204" pitchFamily="34" charset="0"/>
                <a:cs typeface="Arial" panose="020B0604020202020204" pitchFamily="34" charset="0"/>
              </a:rPr>
              <a:t>April</a:t>
            </a:r>
            <a:r>
              <a:rPr lang="et-EE" sz="2000" b="0" i="0" dirty="0">
                <a:effectLst/>
                <a:latin typeface="Arial" panose="020B0604020202020204" pitchFamily="34" charset="0"/>
                <a:cs typeface="Arial" panose="020B0604020202020204" pitchFamily="34" charset="0"/>
              </a:rPr>
              <a:t> 2024</a:t>
            </a:r>
            <a:r>
              <a:rPr lang="et-EE" sz="2000" dirty="0">
                <a:latin typeface="Arial" panose="020B0604020202020204" pitchFamily="34" charset="0"/>
                <a:cs typeface="Arial" panose="020B0604020202020204" pitchFamily="34" charset="0"/>
              </a:rPr>
              <a:t>,</a:t>
            </a:r>
            <a:r>
              <a:rPr lang="en-GB" sz="2000" b="0" i="0" dirty="0">
                <a:effectLst/>
                <a:latin typeface="Arial" panose="020B0604020202020204" pitchFamily="34" charset="0"/>
                <a:cs typeface="Arial" panose="020B0604020202020204" pitchFamily="34" charset="0"/>
              </a:rPr>
              <a:t> reflecting better supply chain conditions and relative stability of the hryvnia.</a:t>
            </a:r>
            <a:r>
              <a:rPr lang="et-EE" sz="2000" b="0" i="0" dirty="0">
                <a:effectLst/>
                <a:latin typeface="Arial" panose="020B0604020202020204" pitchFamily="34" charset="0"/>
                <a:cs typeface="Arial" panose="020B0604020202020204" pitchFamily="34" charset="0"/>
              </a:rPr>
              <a:t> </a:t>
            </a:r>
            <a:r>
              <a:rPr lang="et-EE" sz="2000" b="0" i="0" dirty="0" err="1">
                <a:effectLst/>
                <a:latin typeface="Arial" panose="020B0604020202020204" pitchFamily="34" charset="0"/>
                <a:cs typeface="Arial" panose="020B0604020202020204" pitchFamily="34" charset="0"/>
              </a:rPr>
              <a:t>However</a:t>
            </a:r>
            <a:r>
              <a:rPr lang="et-EE" sz="2000" b="0" i="0" dirty="0">
                <a:effectLst/>
                <a:latin typeface="Arial" panose="020B0604020202020204" pitchFamily="34" charset="0"/>
                <a:cs typeface="Arial" panose="020B0604020202020204" pitchFamily="34" charset="0"/>
              </a:rPr>
              <a:t>, </a:t>
            </a:r>
            <a:r>
              <a:rPr lang="et-EE" sz="2000" b="0" i="0" dirty="0" err="1">
                <a:effectLst/>
                <a:latin typeface="Arial" panose="020B0604020202020204" pitchFamily="34" charset="0"/>
                <a:cs typeface="Arial" panose="020B0604020202020204" pitchFamily="34" charset="0"/>
              </a:rPr>
              <a:t>the</a:t>
            </a:r>
            <a:r>
              <a:rPr lang="et-EE" sz="2000" b="0" i="0" dirty="0">
                <a:effectLst/>
                <a:latin typeface="Arial" panose="020B0604020202020204" pitchFamily="34" charset="0"/>
                <a:cs typeface="Arial" panose="020B0604020202020204" pitchFamily="34" charset="0"/>
              </a:rPr>
              <a:t> </a:t>
            </a:r>
            <a:r>
              <a:rPr lang="et-EE" sz="2000" b="0" i="0" dirty="0" err="1">
                <a:effectLst/>
                <a:latin typeface="Arial" panose="020B0604020202020204" pitchFamily="34" charset="0"/>
                <a:cs typeface="Arial" panose="020B0604020202020204" pitchFamily="34" charset="0"/>
              </a:rPr>
              <a:t>inflation</a:t>
            </a:r>
            <a:r>
              <a:rPr lang="et-EE" sz="2000" b="0" i="0" dirty="0">
                <a:effectLst/>
                <a:latin typeface="Arial" panose="020B0604020202020204" pitchFamily="34" charset="0"/>
                <a:cs typeface="Arial" panose="020B0604020202020204" pitchFamily="34" charset="0"/>
              </a:rPr>
              <a:t> </a:t>
            </a:r>
            <a:r>
              <a:rPr lang="et-EE" sz="2000" b="0" i="0" dirty="0" err="1">
                <a:effectLst/>
                <a:latin typeface="Arial" panose="020B0604020202020204" pitchFamily="34" charset="0"/>
                <a:cs typeface="Arial" panose="020B0604020202020204" pitchFamily="34" charset="0"/>
              </a:rPr>
              <a:t>has</a:t>
            </a:r>
            <a:r>
              <a:rPr lang="et-EE" sz="2000" b="0" i="0" dirty="0">
                <a:effectLst/>
                <a:latin typeface="Arial" panose="020B0604020202020204" pitchFamily="34" charset="0"/>
                <a:cs typeface="Arial" panose="020B0604020202020204" pitchFamily="34" charset="0"/>
              </a:rPr>
              <a:t> </a:t>
            </a:r>
            <a:r>
              <a:rPr lang="et-EE" sz="2000" b="0" i="0" dirty="0" err="1">
                <a:effectLst/>
                <a:latin typeface="Arial" panose="020B0604020202020204" pitchFamily="34" charset="0"/>
                <a:cs typeface="Arial" panose="020B0604020202020204" pitchFamily="34" charset="0"/>
              </a:rPr>
              <a:t>accelarted</a:t>
            </a:r>
            <a:r>
              <a:rPr lang="et-EE" sz="2000" b="0" i="0" dirty="0">
                <a:effectLst/>
                <a:latin typeface="Arial" panose="020B0604020202020204" pitchFamily="34" charset="0"/>
                <a:cs typeface="Arial" panose="020B0604020202020204" pitchFamily="34" charset="0"/>
              </a:rPr>
              <a:t> </a:t>
            </a:r>
            <a:r>
              <a:rPr lang="et-EE" sz="2000" b="0" i="0" dirty="0" err="1">
                <a:effectLst/>
                <a:latin typeface="Arial" panose="020B0604020202020204" pitchFamily="34" charset="0"/>
                <a:cs typeface="Arial" panose="020B0604020202020204" pitchFamily="34" charset="0"/>
              </a:rPr>
              <a:t>again</a:t>
            </a:r>
            <a:r>
              <a:rPr lang="et-EE" sz="2000" b="0" i="0" dirty="0">
                <a:effectLst/>
                <a:latin typeface="Arial" panose="020B0604020202020204" pitchFamily="34" charset="0"/>
                <a:cs typeface="Arial" panose="020B0604020202020204" pitchFamily="34" charset="0"/>
              </a:rPr>
              <a:t> in 2024 H2 </a:t>
            </a:r>
            <a:r>
              <a:rPr lang="et-EE" sz="2000" b="0" i="0" dirty="0" err="1">
                <a:effectLst/>
                <a:latin typeface="Arial" panose="020B0604020202020204" pitchFamily="34" charset="0"/>
                <a:cs typeface="Arial" panose="020B0604020202020204" pitchFamily="34" charset="0"/>
              </a:rPr>
              <a:t>driven</a:t>
            </a:r>
            <a:r>
              <a:rPr lang="et-EE" sz="2000" b="0" i="0" dirty="0">
                <a:effectLst/>
                <a:latin typeface="Arial" panose="020B0604020202020204" pitchFamily="34" charset="0"/>
                <a:cs typeface="Arial" panose="020B0604020202020204" pitchFamily="34" charset="0"/>
              </a:rPr>
              <a:t> by </a:t>
            </a:r>
            <a:r>
              <a:rPr lang="et-EE" sz="2000" b="0" i="0" dirty="0" err="1">
                <a:effectLst/>
                <a:latin typeface="Arial" panose="020B0604020202020204" pitchFamily="34" charset="0"/>
                <a:cs typeface="Arial" panose="020B0604020202020204" pitchFamily="34" charset="0"/>
              </a:rPr>
              <a:t>the</a:t>
            </a:r>
            <a:r>
              <a:rPr lang="et-EE" sz="2000" b="0" i="0" dirty="0">
                <a:effectLst/>
                <a:latin typeface="Arial" panose="020B0604020202020204" pitchFamily="34" charset="0"/>
                <a:cs typeface="Arial" panose="020B0604020202020204" pitchFamily="34" charset="0"/>
              </a:rPr>
              <a:t> </a:t>
            </a:r>
            <a:r>
              <a:rPr lang="et-EE" sz="2000" b="0" i="0" dirty="0" err="1">
                <a:effectLst/>
                <a:latin typeface="Arial" panose="020B0604020202020204" pitchFamily="34" charset="0"/>
                <a:cs typeface="Arial" panose="020B0604020202020204" pitchFamily="34" charset="0"/>
              </a:rPr>
              <a:t>food</a:t>
            </a:r>
            <a:r>
              <a:rPr lang="et-EE" sz="2000" b="0" i="0" dirty="0">
                <a:effectLst/>
                <a:latin typeface="Arial" panose="020B0604020202020204" pitchFamily="34" charset="0"/>
                <a:cs typeface="Arial" panose="020B0604020202020204" pitchFamily="34" charset="0"/>
              </a:rPr>
              <a:t> </a:t>
            </a:r>
            <a:r>
              <a:rPr lang="et-EE" sz="2000" b="0" i="0" dirty="0" err="1">
                <a:effectLst/>
                <a:latin typeface="Arial" panose="020B0604020202020204" pitchFamily="34" charset="0"/>
                <a:cs typeface="Arial" panose="020B0604020202020204" pitchFamily="34" charset="0"/>
              </a:rPr>
              <a:t>prices</a:t>
            </a:r>
            <a:r>
              <a:rPr lang="et-EE" sz="2000" b="0" i="0" dirty="0">
                <a:effectLst/>
                <a:latin typeface="Arial" panose="020B0604020202020204" pitchFamily="34" charset="0"/>
                <a:cs typeface="Arial" panose="020B0604020202020204" pitchFamily="34" charset="0"/>
              </a:rPr>
              <a:t> and </a:t>
            </a:r>
            <a:r>
              <a:rPr lang="et-EE" sz="2000" b="0" i="0" dirty="0" err="1">
                <a:effectLst/>
                <a:latin typeface="Arial" panose="020B0604020202020204" pitchFamily="34" charset="0"/>
                <a:cs typeface="Arial" panose="020B0604020202020204" pitchFamily="34" charset="0"/>
              </a:rPr>
              <a:t>housing</a:t>
            </a:r>
            <a:r>
              <a:rPr lang="et-EE" sz="2000" b="0" i="0" dirty="0">
                <a:effectLst/>
                <a:latin typeface="Arial" panose="020B0604020202020204" pitchFamily="34" charset="0"/>
                <a:cs typeface="Arial" panose="020B0604020202020204" pitchFamily="34" charset="0"/>
              </a:rPr>
              <a:t>.</a:t>
            </a:r>
            <a:endParaRPr lang="en-GB" sz="2000" b="0" i="0" dirty="0">
              <a:effectLst/>
              <a:latin typeface="Arial" panose="020B0604020202020204" pitchFamily="34" charset="0"/>
              <a:cs typeface="Arial" panose="020B0604020202020204" pitchFamily="34" charset="0"/>
            </a:endParaRPr>
          </a:p>
          <a:p>
            <a:pPr marL="342900" indent="-342900" algn="just">
              <a:spcBef>
                <a:spcPts val="1400"/>
              </a:spcBef>
              <a:buClr>
                <a:schemeClr val="accent5"/>
              </a:buClr>
              <a:buSzPct val="80000"/>
              <a:buFont typeface="Wingdings 3" panose="05040102010807070707" pitchFamily="18" charset="2"/>
              <a:buChar char=""/>
            </a:pPr>
            <a:r>
              <a:rPr lang="et-EE" sz="2000" b="0" i="0" dirty="0" err="1">
                <a:effectLst/>
                <a:latin typeface="Arial" panose="020B0604020202020204" pitchFamily="34" charset="0"/>
                <a:cs typeface="Arial" panose="020B0604020202020204" pitchFamily="34" charset="0"/>
              </a:rPr>
              <a:t>Housing</a:t>
            </a:r>
            <a:r>
              <a:rPr lang="et-EE" sz="2000" b="0" i="0" dirty="0">
                <a:effectLst/>
                <a:latin typeface="Arial" panose="020B0604020202020204" pitchFamily="34" charset="0"/>
                <a:cs typeface="Arial" panose="020B0604020202020204" pitchFamily="34" charset="0"/>
              </a:rPr>
              <a:t> and </a:t>
            </a:r>
            <a:r>
              <a:rPr lang="et-EE" sz="2000" b="0" i="0" dirty="0" err="1">
                <a:effectLst/>
                <a:latin typeface="Arial" panose="020B0604020202020204" pitchFamily="34" charset="0"/>
                <a:cs typeface="Arial" panose="020B0604020202020204" pitchFamily="34" charset="0"/>
              </a:rPr>
              <a:t>utilities</a:t>
            </a:r>
            <a:r>
              <a:rPr lang="et-EE" sz="2000" b="0" i="0" dirty="0">
                <a:effectLst/>
                <a:latin typeface="Arial" panose="020B0604020202020204" pitchFamily="34" charset="0"/>
                <a:cs typeface="Arial" panose="020B0604020202020204" pitchFamily="34" charset="0"/>
              </a:rPr>
              <a:t> </a:t>
            </a:r>
            <a:r>
              <a:rPr lang="et-EE" sz="2000" b="0" i="0" dirty="0" err="1">
                <a:effectLst/>
                <a:latin typeface="Arial" panose="020B0604020202020204" pitchFamily="34" charset="0"/>
                <a:cs typeface="Arial" panose="020B0604020202020204" pitchFamily="34" charset="0"/>
              </a:rPr>
              <a:t>component</a:t>
            </a:r>
            <a:r>
              <a:rPr lang="et-EE" sz="2000" b="0" i="0" dirty="0">
                <a:effectLst/>
                <a:latin typeface="Arial" panose="020B0604020202020204" pitchFamily="34" charset="0"/>
                <a:cs typeface="Arial" panose="020B0604020202020204" pitchFamily="34" charset="0"/>
              </a:rPr>
              <a:t> </a:t>
            </a:r>
            <a:r>
              <a:rPr lang="et-EE" sz="2000" b="0" i="0" dirty="0" err="1">
                <a:effectLst/>
                <a:latin typeface="Arial" panose="020B0604020202020204" pitchFamily="34" charset="0"/>
                <a:cs typeface="Arial" panose="020B0604020202020204" pitchFamily="34" charset="0"/>
              </a:rPr>
              <a:t>is</a:t>
            </a:r>
            <a:r>
              <a:rPr lang="et-EE" sz="2000" b="0" i="0" dirty="0">
                <a:effectLst/>
                <a:latin typeface="Arial" panose="020B0604020202020204" pitchFamily="34" charset="0"/>
                <a:cs typeface="Arial" panose="020B0604020202020204" pitchFamily="34" charset="0"/>
              </a:rPr>
              <a:t> on a </a:t>
            </a:r>
            <a:r>
              <a:rPr lang="et-EE" sz="2000" b="0" i="0" dirty="0" err="1">
                <a:effectLst/>
                <a:latin typeface="Arial" panose="020B0604020202020204" pitchFamily="34" charset="0"/>
                <a:cs typeface="Arial" panose="020B0604020202020204" pitchFamily="34" charset="0"/>
              </a:rPr>
              <a:t>high</a:t>
            </a:r>
            <a:r>
              <a:rPr lang="et-EE" sz="2000" b="0" i="0" dirty="0">
                <a:effectLst/>
                <a:latin typeface="Arial" panose="020B0604020202020204" pitchFamily="34" charset="0"/>
                <a:cs typeface="Arial" panose="020B0604020202020204" pitchFamily="34" charset="0"/>
              </a:rPr>
              <a:t> </a:t>
            </a:r>
            <a:r>
              <a:rPr lang="et-EE" sz="2000" b="0" i="0" dirty="0" err="1">
                <a:effectLst/>
                <a:latin typeface="Arial" panose="020B0604020202020204" pitchFamily="34" charset="0"/>
                <a:cs typeface="Arial" panose="020B0604020202020204" pitchFamily="34" charset="0"/>
              </a:rPr>
              <a:t>level</a:t>
            </a:r>
            <a:r>
              <a:rPr lang="et-EE" sz="2000" dirty="0">
                <a:latin typeface="Arial" panose="020B0604020202020204" pitchFamily="34" charset="0"/>
                <a:cs typeface="Arial" panose="020B0604020202020204" pitchFamily="34" charset="0"/>
              </a:rPr>
              <a:t> </a:t>
            </a:r>
            <a:r>
              <a:rPr lang="et-EE" sz="2000" dirty="0" err="1">
                <a:latin typeface="Arial" panose="020B0604020202020204" pitchFamily="34" charset="0"/>
                <a:cs typeface="Arial" panose="020B0604020202020204" pitchFamily="34" charset="0"/>
              </a:rPr>
              <a:t>since</a:t>
            </a:r>
            <a:r>
              <a:rPr lang="et-EE" sz="2000" dirty="0">
                <a:latin typeface="Arial" panose="020B0604020202020204" pitchFamily="34" charset="0"/>
                <a:cs typeface="Arial" panose="020B0604020202020204" pitchFamily="34" charset="0"/>
              </a:rPr>
              <a:t> </a:t>
            </a:r>
            <a:r>
              <a:rPr lang="et-EE" sz="2000" dirty="0" err="1">
                <a:latin typeface="Arial" panose="020B0604020202020204" pitchFamily="34" charset="0"/>
                <a:cs typeface="Arial" panose="020B0604020202020204" pitchFamily="34" charset="0"/>
              </a:rPr>
              <a:t>June</a:t>
            </a:r>
            <a:r>
              <a:rPr lang="et-EE" sz="2000" dirty="0">
                <a:latin typeface="Arial" panose="020B0604020202020204" pitchFamily="34" charset="0"/>
                <a:cs typeface="Arial" panose="020B0604020202020204" pitchFamily="34" charset="0"/>
              </a:rPr>
              <a:t> 2023, </a:t>
            </a:r>
            <a:r>
              <a:rPr lang="et-EE" sz="2000" dirty="0" err="1">
                <a:latin typeface="Arial" panose="020B0604020202020204" pitchFamily="34" charset="0"/>
                <a:cs typeface="Arial" panose="020B0604020202020204" pitchFamily="34" charset="0"/>
              </a:rPr>
              <a:t>reaching</a:t>
            </a:r>
            <a:r>
              <a:rPr lang="et-EE" sz="2000" dirty="0">
                <a:latin typeface="Arial" panose="020B0604020202020204" pitchFamily="34" charset="0"/>
                <a:cs typeface="Arial" panose="020B0604020202020204" pitchFamily="34" charset="0"/>
              </a:rPr>
              <a:t> 19,1% in </a:t>
            </a:r>
            <a:r>
              <a:rPr lang="et-EE" sz="2000" dirty="0" err="1">
                <a:latin typeface="Arial" panose="020B0604020202020204" pitchFamily="34" charset="0"/>
                <a:cs typeface="Arial" panose="020B0604020202020204" pitchFamily="34" charset="0"/>
              </a:rPr>
              <a:t>January</a:t>
            </a:r>
            <a:r>
              <a:rPr lang="et-EE" sz="2000" dirty="0">
                <a:latin typeface="Arial" panose="020B0604020202020204" pitchFamily="34" charset="0"/>
                <a:cs typeface="Arial" panose="020B0604020202020204" pitchFamily="34" charset="0"/>
              </a:rPr>
              <a:t> 2025.</a:t>
            </a:r>
          </a:p>
          <a:p>
            <a:pPr marL="342900" indent="-342900" algn="just">
              <a:spcBef>
                <a:spcPts val="1400"/>
              </a:spcBef>
              <a:buClr>
                <a:schemeClr val="accent5"/>
              </a:buClr>
              <a:buSzPct val="80000"/>
              <a:buFont typeface="Wingdings 3" panose="05040102010807070707" pitchFamily="18" charset="2"/>
              <a:buChar char=""/>
            </a:pPr>
            <a:r>
              <a:rPr lang="et-EE" sz="2000" b="0" i="0" dirty="0">
                <a:effectLst/>
                <a:latin typeface="Arial" panose="020B0604020202020204" pitchFamily="34" charset="0"/>
                <a:cs typeface="Arial" panose="020B0604020202020204" pitchFamily="34" charset="0"/>
              </a:rPr>
              <a:t>Food </a:t>
            </a:r>
            <a:r>
              <a:rPr lang="et-EE" sz="2000" b="0" i="0" dirty="0" err="1">
                <a:effectLst/>
                <a:latin typeface="Arial" panose="020B0604020202020204" pitchFamily="34" charset="0"/>
                <a:cs typeface="Arial" panose="020B0604020202020204" pitchFamily="34" charset="0"/>
              </a:rPr>
              <a:t>prices</a:t>
            </a:r>
            <a:r>
              <a:rPr lang="et-EE" sz="2000" b="0" i="0" dirty="0">
                <a:effectLst/>
                <a:latin typeface="Arial" panose="020B0604020202020204" pitchFamily="34" charset="0"/>
                <a:cs typeface="Arial" panose="020B0604020202020204" pitchFamily="34" charset="0"/>
              </a:rPr>
              <a:t>, </a:t>
            </a:r>
            <a:r>
              <a:rPr lang="et-EE" sz="2000" b="0" i="0" dirty="0" err="1">
                <a:effectLst/>
                <a:latin typeface="Arial" panose="020B0604020202020204" pitchFamily="34" charset="0"/>
                <a:cs typeface="Arial" panose="020B0604020202020204" pitchFamily="34" charset="0"/>
              </a:rPr>
              <a:t>which</a:t>
            </a:r>
            <a:r>
              <a:rPr lang="et-EE" sz="2000" b="0" i="0" dirty="0">
                <a:effectLst/>
                <a:latin typeface="Arial" panose="020B0604020202020204" pitchFamily="34" charset="0"/>
                <a:cs typeface="Arial" panose="020B0604020202020204" pitchFamily="34" charset="0"/>
              </a:rPr>
              <a:t> </a:t>
            </a:r>
            <a:r>
              <a:rPr lang="et-EE" sz="2000" b="0" i="0" dirty="0" err="1">
                <a:effectLst/>
                <a:latin typeface="Arial" panose="020B0604020202020204" pitchFamily="34" charset="0"/>
                <a:cs typeface="Arial" panose="020B0604020202020204" pitchFamily="34" charset="0"/>
              </a:rPr>
              <a:t>was</a:t>
            </a:r>
            <a:r>
              <a:rPr lang="et-EE" sz="2000" b="0" i="0" dirty="0">
                <a:effectLst/>
                <a:latin typeface="Arial" panose="020B0604020202020204" pitchFamily="34" charset="0"/>
                <a:cs typeface="Arial" panose="020B0604020202020204" pitchFamily="34" charset="0"/>
              </a:rPr>
              <a:t> </a:t>
            </a:r>
            <a:r>
              <a:rPr lang="et-EE" sz="2000" b="0" i="0" dirty="0" err="1">
                <a:effectLst/>
                <a:latin typeface="Arial" panose="020B0604020202020204" pitchFamily="34" charset="0"/>
                <a:cs typeface="Arial" panose="020B0604020202020204" pitchFamily="34" charset="0"/>
              </a:rPr>
              <a:t>the</a:t>
            </a:r>
            <a:r>
              <a:rPr lang="et-EE" sz="2000" b="0" i="0" dirty="0">
                <a:effectLst/>
                <a:latin typeface="Arial" panose="020B0604020202020204" pitchFamily="34" charset="0"/>
                <a:cs typeface="Arial" panose="020B0604020202020204" pitchFamily="34" charset="0"/>
              </a:rPr>
              <a:t> </a:t>
            </a:r>
            <a:r>
              <a:rPr lang="et-EE" sz="2000" b="0" i="0" dirty="0" err="1">
                <a:effectLst/>
                <a:latin typeface="Arial" panose="020B0604020202020204" pitchFamily="34" charset="0"/>
                <a:cs typeface="Arial" panose="020B0604020202020204" pitchFamily="34" charset="0"/>
              </a:rPr>
              <a:t>key</a:t>
            </a:r>
            <a:r>
              <a:rPr lang="et-EE" sz="2000" b="0" i="0" dirty="0">
                <a:effectLst/>
                <a:latin typeface="Arial" panose="020B0604020202020204" pitchFamily="34" charset="0"/>
                <a:cs typeface="Arial" panose="020B0604020202020204" pitchFamily="34" charset="0"/>
              </a:rPr>
              <a:t> </a:t>
            </a:r>
            <a:r>
              <a:rPr lang="et-EE" sz="2000" b="0" i="0" dirty="0" err="1">
                <a:effectLst/>
                <a:latin typeface="Arial" panose="020B0604020202020204" pitchFamily="34" charset="0"/>
                <a:cs typeface="Arial" panose="020B0604020202020204" pitchFamily="34" charset="0"/>
              </a:rPr>
              <a:t>driver</a:t>
            </a:r>
            <a:r>
              <a:rPr lang="et-EE" sz="2000" b="0" i="0" dirty="0">
                <a:effectLst/>
                <a:latin typeface="Arial" panose="020B0604020202020204" pitchFamily="34" charset="0"/>
                <a:cs typeface="Arial" panose="020B0604020202020204" pitchFamily="34" charset="0"/>
              </a:rPr>
              <a:t> of </a:t>
            </a:r>
            <a:r>
              <a:rPr lang="et-EE" sz="2000" b="0" i="0" dirty="0" err="1">
                <a:effectLst/>
                <a:latin typeface="Arial" panose="020B0604020202020204" pitchFamily="34" charset="0"/>
                <a:cs typeface="Arial" panose="020B0604020202020204" pitchFamily="34" charset="0"/>
              </a:rPr>
              <a:t>high</a:t>
            </a:r>
            <a:r>
              <a:rPr lang="et-EE" sz="2000" b="0" i="0" dirty="0">
                <a:effectLst/>
                <a:latin typeface="Arial" panose="020B0604020202020204" pitchFamily="34" charset="0"/>
                <a:cs typeface="Arial" panose="020B0604020202020204" pitchFamily="34" charset="0"/>
              </a:rPr>
              <a:t> </a:t>
            </a:r>
            <a:r>
              <a:rPr lang="et-EE" sz="2000" b="0" i="0" dirty="0" err="1">
                <a:effectLst/>
                <a:latin typeface="Arial" panose="020B0604020202020204" pitchFamily="34" charset="0"/>
                <a:cs typeface="Arial" panose="020B0604020202020204" pitchFamily="34" charset="0"/>
              </a:rPr>
              <a:t>inflation</a:t>
            </a:r>
            <a:r>
              <a:rPr lang="et-EE" sz="2000" b="0" i="0" dirty="0">
                <a:effectLst/>
                <a:latin typeface="Arial" panose="020B0604020202020204" pitchFamily="34" charset="0"/>
                <a:cs typeface="Arial" panose="020B0604020202020204" pitchFamily="34" charset="0"/>
              </a:rPr>
              <a:t> </a:t>
            </a:r>
            <a:r>
              <a:rPr lang="et-EE" sz="2000" b="0" i="0" dirty="0" err="1">
                <a:effectLst/>
                <a:latin typeface="Arial" panose="020B0604020202020204" pitchFamily="34" charset="0"/>
                <a:cs typeface="Arial" panose="020B0604020202020204" pitchFamily="34" charset="0"/>
              </a:rPr>
              <a:t>during</a:t>
            </a:r>
            <a:r>
              <a:rPr lang="et-EE" sz="2000" b="0" i="0" dirty="0">
                <a:effectLst/>
                <a:latin typeface="Arial" panose="020B0604020202020204" pitchFamily="34" charset="0"/>
                <a:cs typeface="Arial" panose="020B0604020202020204" pitchFamily="34" charset="0"/>
              </a:rPr>
              <a:t> 2021-2023H1, </a:t>
            </a:r>
            <a:r>
              <a:rPr lang="et-EE" sz="2000" b="0" i="0" dirty="0" err="1">
                <a:effectLst/>
                <a:latin typeface="Arial" panose="020B0604020202020204" pitchFamily="34" charset="0"/>
                <a:cs typeface="Arial" panose="020B0604020202020204" pitchFamily="34" charset="0"/>
              </a:rPr>
              <a:t>initially</a:t>
            </a:r>
            <a:r>
              <a:rPr lang="et-EE" sz="2000" b="0" i="0" dirty="0">
                <a:effectLst/>
                <a:latin typeface="Arial" panose="020B0604020202020204" pitchFamily="34" charset="0"/>
                <a:cs typeface="Arial" panose="020B0604020202020204" pitchFamily="34" charset="0"/>
              </a:rPr>
              <a:t> </a:t>
            </a:r>
            <a:r>
              <a:rPr lang="et-EE" sz="2000" b="0" i="0" dirty="0" err="1">
                <a:effectLst/>
                <a:latin typeface="Arial" panose="020B0604020202020204" pitchFamily="34" charset="0"/>
                <a:cs typeface="Arial" panose="020B0604020202020204" pitchFamily="34" charset="0"/>
              </a:rPr>
              <a:t>stabilized</a:t>
            </a:r>
            <a:r>
              <a:rPr lang="et-EE" sz="2000" b="0" i="0" dirty="0">
                <a:effectLst/>
                <a:latin typeface="Arial" panose="020B0604020202020204" pitchFamily="34" charset="0"/>
                <a:cs typeface="Arial" panose="020B0604020202020204" pitchFamily="34" charset="0"/>
              </a:rPr>
              <a:t> </a:t>
            </a:r>
            <a:r>
              <a:rPr lang="et-EE" sz="2000" b="0" i="0" dirty="0" err="1">
                <a:effectLst/>
                <a:latin typeface="Arial" panose="020B0604020202020204" pitchFamily="34" charset="0"/>
                <a:cs typeface="Arial" panose="020B0604020202020204" pitchFamily="34" charset="0"/>
              </a:rPr>
              <a:t>to</a:t>
            </a:r>
            <a:r>
              <a:rPr lang="et-EE" sz="2000" b="0" i="0" dirty="0">
                <a:effectLst/>
                <a:latin typeface="Arial" panose="020B0604020202020204" pitchFamily="34" charset="0"/>
                <a:cs typeface="Arial" panose="020B0604020202020204" pitchFamily="34" charset="0"/>
              </a:rPr>
              <a:t> -0,5% </a:t>
            </a:r>
            <a:r>
              <a:rPr lang="et-EE" sz="2000" b="0" i="0" dirty="0" err="1">
                <a:effectLst/>
                <a:latin typeface="Arial" panose="020B0604020202020204" pitchFamily="34" charset="0"/>
                <a:cs typeface="Arial" panose="020B0604020202020204" pitchFamily="34" charset="0"/>
              </a:rPr>
              <a:t>level</a:t>
            </a:r>
            <a:r>
              <a:rPr lang="et-EE" sz="2000" dirty="0">
                <a:latin typeface="Arial" panose="020B0604020202020204" pitchFamily="34" charset="0"/>
                <a:cs typeface="Arial" panose="020B0604020202020204" pitchFamily="34" charset="0"/>
              </a:rPr>
              <a:t> by </a:t>
            </a:r>
            <a:r>
              <a:rPr lang="et-EE" sz="2000" dirty="0" err="1">
                <a:latin typeface="Arial" panose="020B0604020202020204" pitchFamily="34" charset="0"/>
                <a:cs typeface="Arial" panose="020B0604020202020204" pitchFamily="34" charset="0"/>
              </a:rPr>
              <a:t>April</a:t>
            </a:r>
            <a:r>
              <a:rPr lang="et-EE" sz="2000" dirty="0">
                <a:latin typeface="Arial" panose="020B0604020202020204" pitchFamily="34" charset="0"/>
                <a:cs typeface="Arial" panose="020B0604020202020204" pitchFamily="34" charset="0"/>
              </a:rPr>
              <a:t> 2024 </a:t>
            </a:r>
            <a:r>
              <a:rPr lang="et-EE" sz="2000" dirty="0" err="1">
                <a:latin typeface="Arial" panose="020B0604020202020204" pitchFamily="34" charset="0"/>
                <a:cs typeface="Arial" panose="020B0604020202020204" pitchFamily="34" charset="0"/>
              </a:rPr>
              <a:t>but</a:t>
            </a:r>
            <a:r>
              <a:rPr lang="et-EE" sz="2000" dirty="0">
                <a:latin typeface="Arial" panose="020B0604020202020204" pitchFamily="34" charset="0"/>
                <a:cs typeface="Arial" panose="020B0604020202020204" pitchFamily="34" charset="0"/>
              </a:rPr>
              <a:t> </a:t>
            </a:r>
            <a:r>
              <a:rPr lang="et-EE" sz="2000" dirty="0" err="1">
                <a:latin typeface="Arial" panose="020B0604020202020204" pitchFamily="34" charset="0"/>
                <a:cs typeface="Arial" panose="020B0604020202020204" pitchFamily="34" charset="0"/>
              </a:rPr>
              <a:t>accelerated</a:t>
            </a:r>
            <a:r>
              <a:rPr lang="et-EE" sz="2000" dirty="0">
                <a:latin typeface="Arial" panose="020B0604020202020204" pitchFamily="34" charset="0"/>
                <a:cs typeface="Arial" panose="020B0604020202020204" pitchFamily="34" charset="0"/>
              </a:rPr>
              <a:t> </a:t>
            </a:r>
            <a:r>
              <a:rPr lang="et-EE" sz="2000" dirty="0" err="1">
                <a:latin typeface="Arial" panose="020B0604020202020204" pitchFamily="34" charset="0"/>
                <a:cs typeface="Arial" panose="020B0604020202020204" pitchFamily="34" charset="0"/>
              </a:rPr>
              <a:t>again</a:t>
            </a:r>
            <a:r>
              <a:rPr lang="et-EE" sz="2000" dirty="0">
                <a:latin typeface="Arial" panose="020B0604020202020204" pitchFamily="34" charset="0"/>
                <a:cs typeface="Arial" panose="020B0604020202020204" pitchFamily="34" charset="0"/>
              </a:rPr>
              <a:t> </a:t>
            </a:r>
            <a:r>
              <a:rPr lang="et-EE" sz="2000" dirty="0" err="1">
                <a:latin typeface="Arial" panose="020B0604020202020204" pitchFamily="34" charset="0"/>
                <a:cs typeface="Arial" panose="020B0604020202020204" pitchFamily="34" charset="0"/>
              </a:rPr>
              <a:t>to</a:t>
            </a:r>
            <a:r>
              <a:rPr lang="et-EE" sz="2000" dirty="0">
                <a:latin typeface="Arial" panose="020B0604020202020204" pitchFamily="34" charset="0"/>
                <a:cs typeface="Arial" panose="020B0604020202020204" pitchFamily="34" charset="0"/>
              </a:rPr>
              <a:t> 14,3% by </a:t>
            </a:r>
            <a:r>
              <a:rPr lang="et-EE" sz="2000" dirty="0" err="1">
                <a:latin typeface="Arial" panose="020B0604020202020204" pitchFamily="34" charset="0"/>
                <a:cs typeface="Arial" panose="020B0604020202020204" pitchFamily="34" charset="0"/>
              </a:rPr>
              <a:t>January</a:t>
            </a:r>
            <a:r>
              <a:rPr lang="et-EE" sz="2000" dirty="0">
                <a:latin typeface="Arial" panose="020B0604020202020204" pitchFamily="34" charset="0"/>
                <a:cs typeface="Arial" panose="020B0604020202020204" pitchFamily="34" charset="0"/>
              </a:rPr>
              <a:t> 2025.</a:t>
            </a:r>
          </a:p>
        </p:txBody>
      </p:sp>
    </p:spTree>
    <p:extLst>
      <p:ext uri="{BB962C8B-B14F-4D97-AF65-F5344CB8AC3E}">
        <p14:creationId xmlns:p14="http://schemas.microsoft.com/office/powerpoint/2010/main" val="34140494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tsikko 7">
            <a:extLst>
              <a:ext uri="{FF2B5EF4-FFF2-40B4-BE49-F238E27FC236}">
                <a16:creationId xmlns:a16="http://schemas.microsoft.com/office/drawing/2014/main" id="{8EB4CB16-317E-482F-157B-B46C4684CD10}"/>
              </a:ext>
            </a:extLst>
          </p:cNvPr>
          <p:cNvSpPr>
            <a:spLocks noGrp="1"/>
          </p:cNvSpPr>
          <p:nvPr>
            <p:ph type="title"/>
          </p:nvPr>
        </p:nvSpPr>
        <p:spPr>
          <a:xfrm>
            <a:off x="640916" y="648610"/>
            <a:ext cx="18694200" cy="2641600"/>
          </a:xfrm>
        </p:spPr>
        <p:txBody>
          <a:bodyPr>
            <a:normAutofit/>
          </a:bodyPr>
          <a:lstStyle/>
          <a:p>
            <a:r>
              <a:rPr lang="fi-FI" sz="5400" dirty="0" err="1">
                <a:solidFill>
                  <a:schemeClr val="tx1"/>
                </a:solidFill>
              </a:rPr>
              <a:t>Corruption</a:t>
            </a:r>
            <a:r>
              <a:rPr lang="fi-FI" sz="5400" dirty="0">
                <a:solidFill>
                  <a:schemeClr val="tx1"/>
                </a:solidFill>
              </a:rPr>
              <a:t> in </a:t>
            </a:r>
            <a:r>
              <a:rPr lang="fi-FI" sz="5400" dirty="0" err="1">
                <a:solidFill>
                  <a:schemeClr val="tx1"/>
                </a:solidFill>
              </a:rPr>
              <a:t>Ukraine</a:t>
            </a:r>
            <a:endParaRPr lang="fi-FI" sz="5400" dirty="0">
              <a:solidFill>
                <a:schemeClr val="tx1"/>
              </a:solidFill>
            </a:endParaRPr>
          </a:p>
        </p:txBody>
      </p:sp>
      <p:sp>
        <p:nvSpPr>
          <p:cNvPr id="32" name="Tekstiruutu 31">
            <a:extLst>
              <a:ext uri="{FF2B5EF4-FFF2-40B4-BE49-F238E27FC236}">
                <a16:creationId xmlns:a16="http://schemas.microsoft.com/office/drawing/2014/main" id="{6FE6CC81-C761-B6DD-D10E-5EC4B0DD95EC}"/>
              </a:ext>
            </a:extLst>
          </p:cNvPr>
          <p:cNvSpPr txBox="1"/>
          <p:nvPr/>
        </p:nvSpPr>
        <p:spPr>
          <a:xfrm>
            <a:off x="567251" y="8836580"/>
            <a:ext cx="12779965" cy="4206280"/>
          </a:xfrm>
          <a:prstGeom prst="rect">
            <a:avLst/>
          </a:prstGeom>
          <a:noFill/>
        </p:spPr>
        <p:txBody>
          <a:bodyPr wrap="square">
            <a:spAutoFit/>
          </a:bodyPr>
          <a:lstStyle/>
          <a:p>
            <a:pPr>
              <a:spcBef>
                <a:spcPts val="2000"/>
              </a:spcBef>
              <a:buClr>
                <a:schemeClr val="accent5"/>
              </a:buClr>
            </a:pPr>
            <a:r>
              <a:rPr lang="en-US" sz="2400" b="1" i="0" dirty="0">
                <a:solidFill>
                  <a:schemeClr val="accent5"/>
                </a:solidFill>
                <a:effectLst/>
                <a:latin typeface="Arial" panose="020B0604020202020204" pitchFamily="34" charset="0"/>
                <a:cs typeface="Arial" panose="020B0604020202020204" pitchFamily="34" charset="0"/>
              </a:rPr>
              <a:t>TRANSPARENT INTERNATIONAL RANKING 202</a:t>
            </a:r>
            <a:r>
              <a:rPr lang="et-EE" sz="2400" b="1" i="0" dirty="0">
                <a:solidFill>
                  <a:schemeClr val="accent5"/>
                </a:solidFill>
                <a:effectLst/>
                <a:latin typeface="Arial" panose="020B0604020202020204" pitchFamily="34" charset="0"/>
                <a:cs typeface="Arial" panose="020B0604020202020204" pitchFamily="34" charset="0"/>
              </a:rPr>
              <a:t>4</a:t>
            </a:r>
            <a:endParaRPr lang="en-US" sz="2400" b="1" i="0" dirty="0">
              <a:solidFill>
                <a:schemeClr val="accent5"/>
              </a:solidFill>
              <a:effectLst/>
              <a:latin typeface="Arial" panose="020B0604020202020204" pitchFamily="34" charset="0"/>
              <a:cs typeface="Arial" panose="020B0604020202020204" pitchFamily="34" charset="0"/>
            </a:endParaRPr>
          </a:p>
          <a:p>
            <a:pPr marL="342900" indent="-342900">
              <a:spcBef>
                <a:spcPts val="2000"/>
              </a:spcBef>
              <a:buClr>
                <a:schemeClr val="accent5"/>
              </a:buClr>
              <a:buFont typeface="Wingdings 3" panose="05040102010807070707" pitchFamily="18" charset="2"/>
              <a:buChar char=""/>
            </a:pPr>
            <a:r>
              <a:rPr lang="en-US" sz="2000" b="0" i="0" dirty="0">
                <a:solidFill>
                  <a:schemeClr val="tx1">
                    <a:lumMod val="75000"/>
                    <a:lumOff val="25000"/>
                  </a:schemeClr>
                </a:solidFill>
                <a:effectLst/>
                <a:latin typeface="Arial" panose="020B0604020202020204" pitchFamily="34" charset="0"/>
                <a:cs typeface="Arial" panose="020B0604020202020204" pitchFamily="34" charset="0"/>
              </a:rPr>
              <a:t>In the 202</a:t>
            </a:r>
            <a:r>
              <a:rPr lang="et-EE" sz="2000" b="0" i="0" dirty="0">
                <a:solidFill>
                  <a:schemeClr val="tx1">
                    <a:lumMod val="75000"/>
                    <a:lumOff val="25000"/>
                  </a:schemeClr>
                </a:solidFill>
                <a:effectLst/>
                <a:latin typeface="Arial" panose="020B0604020202020204" pitchFamily="34" charset="0"/>
                <a:cs typeface="Arial" panose="020B0604020202020204" pitchFamily="34" charset="0"/>
              </a:rPr>
              <a:t>4</a:t>
            </a:r>
            <a:r>
              <a:rPr lang="en-US" sz="2000" b="0" i="0" dirty="0">
                <a:solidFill>
                  <a:schemeClr val="tx1">
                    <a:lumMod val="75000"/>
                    <a:lumOff val="25000"/>
                  </a:schemeClr>
                </a:solidFill>
                <a:effectLst/>
                <a:latin typeface="Arial" panose="020B0604020202020204" pitchFamily="34" charset="0"/>
                <a:cs typeface="Arial" panose="020B0604020202020204" pitchFamily="34" charset="0"/>
              </a:rPr>
              <a:t> Corruption Perceptions Index (CPI), Ukraine received a score of 3</a:t>
            </a:r>
            <a:r>
              <a:rPr lang="et-EE" sz="2000" b="0" i="0" dirty="0">
                <a:solidFill>
                  <a:schemeClr val="tx1">
                    <a:lumMod val="75000"/>
                    <a:lumOff val="25000"/>
                  </a:schemeClr>
                </a:solidFill>
                <a:effectLst/>
                <a:latin typeface="Arial" panose="020B0604020202020204" pitchFamily="34" charset="0"/>
                <a:cs typeface="Arial" panose="020B0604020202020204" pitchFamily="34" charset="0"/>
              </a:rPr>
              <a:t>5</a:t>
            </a:r>
            <a:r>
              <a:rPr lang="en-US" sz="2000" b="0" i="0" dirty="0">
                <a:solidFill>
                  <a:schemeClr val="tx1">
                    <a:lumMod val="75000"/>
                    <a:lumOff val="25000"/>
                  </a:schemeClr>
                </a:solidFill>
                <a:effectLst/>
                <a:latin typeface="Arial" panose="020B0604020202020204" pitchFamily="34" charset="0"/>
                <a:cs typeface="Arial" panose="020B0604020202020204" pitchFamily="34" charset="0"/>
              </a:rPr>
              <a:t> out of 100, positioning the country at </a:t>
            </a:r>
            <a:r>
              <a:rPr lang="en-US" sz="2000" b="1" i="0" dirty="0">
                <a:solidFill>
                  <a:schemeClr val="tx1">
                    <a:lumMod val="75000"/>
                    <a:lumOff val="25000"/>
                  </a:schemeClr>
                </a:solidFill>
                <a:effectLst/>
                <a:latin typeface="Arial" panose="020B0604020202020204" pitchFamily="34" charset="0"/>
                <a:cs typeface="Arial" panose="020B0604020202020204" pitchFamily="34" charset="0"/>
              </a:rPr>
              <a:t>10</a:t>
            </a:r>
            <a:r>
              <a:rPr lang="et-EE" sz="2000" b="1" i="0" dirty="0">
                <a:solidFill>
                  <a:schemeClr val="tx1">
                    <a:lumMod val="75000"/>
                    <a:lumOff val="25000"/>
                  </a:schemeClr>
                </a:solidFill>
                <a:effectLst/>
                <a:latin typeface="Arial" panose="020B0604020202020204" pitchFamily="34" charset="0"/>
                <a:cs typeface="Arial" panose="020B0604020202020204" pitchFamily="34" charset="0"/>
              </a:rPr>
              <a:t>5</a:t>
            </a:r>
            <a:r>
              <a:rPr lang="en-US" sz="2000" b="1" i="0" dirty="0" err="1">
                <a:solidFill>
                  <a:schemeClr val="tx1">
                    <a:lumMod val="75000"/>
                    <a:lumOff val="25000"/>
                  </a:schemeClr>
                </a:solidFill>
                <a:effectLst/>
                <a:latin typeface="Arial" panose="020B0604020202020204" pitchFamily="34" charset="0"/>
                <a:cs typeface="Arial" panose="020B0604020202020204" pitchFamily="34" charset="0"/>
              </a:rPr>
              <a:t>th</a:t>
            </a:r>
            <a:r>
              <a:rPr lang="en-US" sz="2000" b="1" i="0" dirty="0">
                <a:solidFill>
                  <a:schemeClr val="tx1">
                    <a:lumMod val="75000"/>
                    <a:lumOff val="25000"/>
                  </a:schemeClr>
                </a:solidFill>
                <a:effectLst/>
                <a:latin typeface="Arial" panose="020B0604020202020204" pitchFamily="34" charset="0"/>
                <a:cs typeface="Arial" panose="020B0604020202020204" pitchFamily="34" charset="0"/>
              </a:rPr>
              <a:t> out of 180 countries</a:t>
            </a:r>
            <a:r>
              <a:rPr lang="en-US" sz="2000" b="0" i="0" dirty="0">
                <a:solidFill>
                  <a:schemeClr val="tx1">
                    <a:lumMod val="75000"/>
                    <a:lumOff val="25000"/>
                  </a:schemeClr>
                </a:solidFill>
                <a:effectLst/>
                <a:latin typeface="Arial" panose="020B0604020202020204" pitchFamily="34" charset="0"/>
                <a:cs typeface="Arial" panose="020B0604020202020204" pitchFamily="34" charset="0"/>
              </a:rPr>
              <a:t>. </a:t>
            </a:r>
          </a:p>
          <a:p>
            <a:pPr marL="342900" indent="-342900">
              <a:spcBef>
                <a:spcPts val="2000"/>
              </a:spcBef>
              <a:buClr>
                <a:schemeClr val="accent5"/>
              </a:buClr>
              <a:buFont typeface="Wingdings 3" panose="05040102010807070707" pitchFamily="18" charset="2"/>
              <a:buChar char=""/>
            </a:pPr>
            <a:r>
              <a:rPr lang="et-EE" sz="2000" b="0" i="0" dirty="0">
                <a:solidFill>
                  <a:schemeClr val="tx1">
                    <a:lumMod val="75000"/>
                    <a:lumOff val="25000"/>
                  </a:schemeClr>
                </a:solidFill>
                <a:effectLst/>
                <a:latin typeface="Arial" panose="020B0604020202020204" pitchFamily="34" charset="0"/>
                <a:cs typeface="Arial" panose="020B0604020202020204" pitchFamily="34" charset="0"/>
              </a:rPr>
              <a:t>In </a:t>
            </a:r>
            <a:r>
              <a:rPr lang="et-EE" sz="2000" b="0" i="0" dirty="0" err="1">
                <a:solidFill>
                  <a:schemeClr val="tx1">
                    <a:lumMod val="75000"/>
                    <a:lumOff val="25000"/>
                  </a:schemeClr>
                </a:solidFill>
                <a:effectLst/>
                <a:latin typeface="Arial" panose="020B0604020202020204" pitchFamily="34" charset="0"/>
                <a:cs typeface="Arial" panose="020B0604020202020204" pitchFamily="34" charset="0"/>
              </a:rPr>
              <a:t>the</a:t>
            </a:r>
            <a:r>
              <a:rPr lang="et-EE" sz="2000" b="0" i="0" dirty="0">
                <a:solidFill>
                  <a:schemeClr val="tx1">
                    <a:lumMod val="75000"/>
                    <a:lumOff val="25000"/>
                  </a:schemeClr>
                </a:solidFill>
                <a:effectLst/>
                <a:latin typeface="Arial" panose="020B0604020202020204" pitchFamily="34" charset="0"/>
                <a:cs typeface="Arial" panose="020B0604020202020204" pitchFamily="34" charset="0"/>
              </a:rPr>
              <a:t> last 2 </a:t>
            </a:r>
            <a:r>
              <a:rPr lang="et-EE" sz="2000" b="0" i="0" dirty="0" err="1">
                <a:solidFill>
                  <a:schemeClr val="tx1">
                    <a:lumMod val="75000"/>
                    <a:lumOff val="25000"/>
                  </a:schemeClr>
                </a:solidFill>
                <a:effectLst/>
                <a:latin typeface="Arial" panose="020B0604020202020204" pitchFamily="34" charset="0"/>
                <a:cs typeface="Arial" panose="020B0604020202020204" pitchFamily="34" charset="0"/>
              </a:rPr>
              <a:t>years</a:t>
            </a:r>
            <a:r>
              <a:rPr lang="et-EE" sz="2000" b="0" i="0" dirty="0">
                <a:solidFill>
                  <a:schemeClr val="tx1">
                    <a:lumMod val="75000"/>
                    <a:lumOff val="25000"/>
                  </a:schemeClr>
                </a:solidFill>
                <a:effectLst/>
                <a:latin typeface="Arial" panose="020B0604020202020204" pitchFamily="34" charset="0"/>
                <a:cs typeface="Arial" panose="020B0604020202020204" pitchFamily="34" charset="0"/>
              </a:rPr>
              <a:t>, </a:t>
            </a:r>
            <a:r>
              <a:rPr lang="et-EE" sz="2000" b="0" i="0" dirty="0" err="1">
                <a:solidFill>
                  <a:schemeClr val="tx1">
                    <a:lumMod val="75000"/>
                    <a:lumOff val="25000"/>
                  </a:schemeClr>
                </a:solidFill>
                <a:effectLst/>
                <a:latin typeface="Arial" panose="020B0604020202020204" pitchFamily="34" charset="0"/>
                <a:cs typeface="Arial" panose="020B0604020202020204" pitchFamily="34" charset="0"/>
              </a:rPr>
              <a:t>however</a:t>
            </a:r>
            <a:r>
              <a:rPr lang="et-EE" sz="2000" b="0" i="0" dirty="0">
                <a:solidFill>
                  <a:schemeClr val="tx1">
                    <a:lumMod val="75000"/>
                    <a:lumOff val="25000"/>
                  </a:schemeClr>
                </a:solidFill>
                <a:effectLst/>
                <a:latin typeface="Arial" panose="020B0604020202020204" pitchFamily="34" charset="0"/>
                <a:cs typeface="Arial" panose="020B0604020202020204" pitchFamily="34" charset="0"/>
              </a:rPr>
              <a:t>, </a:t>
            </a:r>
            <a:r>
              <a:rPr lang="et-EE" sz="2000" b="0" i="0" dirty="0" err="1">
                <a:solidFill>
                  <a:schemeClr val="tx1">
                    <a:lumMod val="75000"/>
                    <a:lumOff val="25000"/>
                  </a:schemeClr>
                </a:solidFill>
                <a:effectLst/>
                <a:latin typeface="Arial" panose="020B0604020202020204" pitchFamily="34" charset="0"/>
                <a:cs typeface="Arial" panose="020B0604020202020204" pitchFamily="34" charset="0"/>
              </a:rPr>
              <a:t>Ukraine’s</a:t>
            </a:r>
            <a:r>
              <a:rPr lang="et-EE" sz="2000" b="0" i="0" dirty="0">
                <a:solidFill>
                  <a:schemeClr val="tx1">
                    <a:lumMod val="75000"/>
                    <a:lumOff val="25000"/>
                  </a:schemeClr>
                </a:solidFill>
                <a:effectLst/>
                <a:latin typeface="Arial" panose="020B0604020202020204" pitchFamily="34" charset="0"/>
                <a:cs typeface="Arial" panose="020B0604020202020204" pitchFamily="34" charset="0"/>
              </a:rPr>
              <a:t> </a:t>
            </a:r>
            <a:r>
              <a:rPr lang="et-EE" sz="2000" b="0" i="0" dirty="0" err="1">
                <a:solidFill>
                  <a:schemeClr val="tx1">
                    <a:lumMod val="75000"/>
                    <a:lumOff val="25000"/>
                  </a:schemeClr>
                </a:solidFill>
                <a:effectLst/>
                <a:latin typeface="Arial" panose="020B0604020202020204" pitchFamily="34" charset="0"/>
                <a:cs typeface="Arial" panose="020B0604020202020204" pitchFamily="34" charset="0"/>
              </a:rPr>
              <a:t>score</a:t>
            </a:r>
            <a:r>
              <a:rPr lang="et-EE" sz="2000" b="0" i="0" dirty="0">
                <a:solidFill>
                  <a:schemeClr val="tx1">
                    <a:lumMod val="75000"/>
                    <a:lumOff val="25000"/>
                  </a:schemeClr>
                </a:solidFill>
                <a:effectLst/>
                <a:latin typeface="Arial" panose="020B0604020202020204" pitchFamily="34" charset="0"/>
                <a:cs typeface="Arial" panose="020B0604020202020204" pitchFamily="34" charset="0"/>
              </a:rPr>
              <a:t> </a:t>
            </a:r>
            <a:r>
              <a:rPr lang="et-EE" sz="2000" b="0" i="0" dirty="0" err="1">
                <a:solidFill>
                  <a:schemeClr val="tx1">
                    <a:lumMod val="75000"/>
                    <a:lumOff val="25000"/>
                  </a:schemeClr>
                </a:solidFill>
                <a:effectLst/>
                <a:latin typeface="Arial" panose="020B0604020202020204" pitchFamily="34" charset="0"/>
                <a:cs typeface="Arial" panose="020B0604020202020204" pitchFamily="34" charset="0"/>
              </a:rPr>
              <a:t>has</a:t>
            </a:r>
            <a:r>
              <a:rPr lang="et-EE" sz="2000" b="0" i="0" dirty="0">
                <a:solidFill>
                  <a:schemeClr val="tx1">
                    <a:lumMod val="75000"/>
                    <a:lumOff val="25000"/>
                  </a:schemeClr>
                </a:solidFill>
                <a:effectLst/>
                <a:latin typeface="Arial" panose="020B0604020202020204" pitchFamily="34" charset="0"/>
                <a:cs typeface="Arial" panose="020B0604020202020204" pitchFamily="34" charset="0"/>
              </a:rPr>
              <a:t> </a:t>
            </a:r>
            <a:r>
              <a:rPr lang="et-EE" sz="2000" b="0" i="0" dirty="0" err="1">
                <a:solidFill>
                  <a:schemeClr val="tx1">
                    <a:lumMod val="75000"/>
                    <a:lumOff val="25000"/>
                  </a:schemeClr>
                </a:solidFill>
                <a:effectLst/>
                <a:latin typeface="Arial" panose="020B0604020202020204" pitchFamily="34" charset="0"/>
                <a:cs typeface="Arial" panose="020B0604020202020204" pitchFamily="34" charset="0"/>
              </a:rPr>
              <a:t>improved</a:t>
            </a:r>
            <a:r>
              <a:rPr lang="et-EE" sz="2000" b="0" i="0" dirty="0">
                <a:solidFill>
                  <a:schemeClr val="tx1">
                    <a:lumMod val="75000"/>
                    <a:lumOff val="25000"/>
                  </a:schemeClr>
                </a:solidFill>
                <a:effectLst/>
                <a:latin typeface="Arial" panose="020B0604020202020204" pitchFamily="34" charset="0"/>
                <a:cs typeface="Arial" panose="020B0604020202020204" pitchFamily="34" charset="0"/>
              </a:rPr>
              <a:t> by +2 </a:t>
            </a:r>
            <a:r>
              <a:rPr lang="et-EE" sz="2000" b="0" i="0" dirty="0" err="1">
                <a:solidFill>
                  <a:schemeClr val="tx1">
                    <a:lumMod val="75000"/>
                    <a:lumOff val="25000"/>
                  </a:schemeClr>
                </a:solidFill>
                <a:effectLst/>
                <a:latin typeface="Arial" panose="020B0604020202020204" pitchFamily="34" charset="0"/>
                <a:cs typeface="Arial" panose="020B0604020202020204" pitchFamily="34" charset="0"/>
              </a:rPr>
              <a:t>points</a:t>
            </a:r>
            <a:r>
              <a:rPr lang="et-EE" sz="2000" b="0" i="0" dirty="0">
                <a:solidFill>
                  <a:schemeClr val="tx1">
                    <a:lumMod val="75000"/>
                    <a:lumOff val="25000"/>
                  </a:schemeClr>
                </a:solidFill>
                <a:effectLst/>
                <a:latin typeface="Arial" panose="020B0604020202020204" pitchFamily="34" charset="0"/>
                <a:cs typeface="Arial" panose="020B0604020202020204" pitchFamily="34" charset="0"/>
              </a:rPr>
              <a:t> and </a:t>
            </a:r>
            <a:r>
              <a:rPr lang="et-EE" sz="2000" b="0" i="0" dirty="0" err="1">
                <a:solidFill>
                  <a:schemeClr val="tx1">
                    <a:lumMod val="75000"/>
                    <a:lumOff val="25000"/>
                  </a:schemeClr>
                </a:solidFill>
                <a:effectLst/>
                <a:latin typeface="Arial" panose="020B0604020202020204" pitchFamily="34" charset="0"/>
                <a:cs typeface="Arial" panose="020B0604020202020204" pitchFamily="34" charset="0"/>
              </a:rPr>
              <a:t>ranking</a:t>
            </a:r>
            <a:r>
              <a:rPr lang="et-EE" sz="2000" b="0" i="0" dirty="0">
                <a:solidFill>
                  <a:schemeClr val="tx1">
                    <a:lumMod val="75000"/>
                    <a:lumOff val="25000"/>
                  </a:schemeClr>
                </a:solidFill>
                <a:effectLst/>
                <a:latin typeface="Arial" panose="020B0604020202020204" pitchFamily="34" charset="0"/>
                <a:cs typeface="Arial" panose="020B0604020202020204" pitchFamily="34" charset="0"/>
              </a:rPr>
              <a:t> </a:t>
            </a:r>
            <a:r>
              <a:rPr lang="et-EE" sz="2000" b="0" i="0" dirty="0" err="1">
                <a:solidFill>
                  <a:schemeClr val="tx1">
                    <a:lumMod val="75000"/>
                    <a:lumOff val="25000"/>
                  </a:schemeClr>
                </a:solidFill>
                <a:effectLst/>
                <a:latin typeface="Arial" panose="020B0604020202020204" pitchFamily="34" charset="0"/>
                <a:cs typeface="Arial" panose="020B0604020202020204" pitchFamily="34" charset="0"/>
              </a:rPr>
              <a:t>from</a:t>
            </a:r>
            <a:r>
              <a:rPr lang="et-EE" sz="2000" b="0" i="0" dirty="0">
                <a:solidFill>
                  <a:schemeClr val="tx1">
                    <a:lumMod val="75000"/>
                    <a:lumOff val="25000"/>
                  </a:schemeClr>
                </a:solidFill>
                <a:effectLst/>
                <a:latin typeface="Arial" panose="020B0604020202020204" pitchFamily="34" charset="0"/>
                <a:cs typeface="Arial" panose="020B0604020202020204" pitchFamily="34" charset="0"/>
              </a:rPr>
              <a:t> </a:t>
            </a:r>
            <a:r>
              <a:rPr lang="et-EE" sz="2000" b="0" i="0" dirty="0" err="1">
                <a:solidFill>
                  <a:schemeClr val="tx1">
                    <a:lumMod val="75000"/>
                    <a:lumOff val="25000"/>
                  </a:schemeClr>
                </a:solidFill>
                <a:effectLst/>
                <a:latin typeface="Arial" panose="020B0604020202020204" pitchFamily="34" charset="0"/>
                <a:cs typeface="Arial" panose="020B0604020202020204" pitchFamily="34" charset="0"/>
              </a:rPr>
              <a:t>the</a:t>
            </a:r>
            <a:r>
              <a:rPr lang="et-EE" sz="2000" b="0" i="0" dirty="0">
                <a:solidFill>
                  <a:schemeClr val="tx1">
                    <a:lumMod val="75000"/>
                    <a:lumOff val="25000"/>
                  </a:schemeClr>
                </a:solidFill>
                <a:effectLst/>
                <a:latin typeface="Arial" panose="020B0604020202020204" pitchFamily="34" charset="0"/>
                <a:cs typeface="Arial" panose="020B0604020202020204" pitchFamily="34" charset="0"/>
              </a:rPr>
              <a:t> 116th </a:t>
            </a:r>
            <a:r>
              <a:rPr lang="et-EE" sz="2000" b="0" i="0" dirty="0" err="1">
                <a:solidFill>
                  <a:schemeClr val="tx1">
                    <a:lumMod val="75000"/>
                    <a:lumOff val="25000"/>
                  </a:schemeClr>
                </a:solidFill>
                <a:effectLst/>
                <a:latin typeface="Arial" panose="020B0604020202020204" pitchFamily="34" charset="0"/>
                <a:cs typeface="Arial" panose="020B0604020202020204" pitchFamily="34" charset="0"/>
              </a:rPr>
              <a:t>position</a:t>
            </a:r>
            <a:r>
              <a:rPr lang="et-EE" sz="2000" b="0" i="0" dirty="0">
                <a:solidFill>
                  <a:schemeClr val="tx1">
                    <a:lumMod val="75000"/>
                    <a:lumOff val="25000"/>
                  </a:schemeClr>
                </a:solidFill>
                <a:effectLst/>
                <a:latin typeface="Arial" panose="020B0604020202020204" pitchFamily="34" charset="0"/>
                <a:cs typeface="Arial" panose="020B0604020202020204" pitchFamily="34" charset="0"/>
              </a:rPr>
              <a:t> </a:t>
            </a:r>
            <a:r>
              <a:rPr lang="et-EE" sz="2000" b="0" i="0" dirty="0" err="1">
                <a:solidFill>
                  <a:schemeClr val="tx1">
                    <a:lumMod val="75000"/>
                    <a:lumOff val="25000"/>
                  </a:schemeClr>
                </a:solidFill>
                <a:effectLst/>
                <a:latin typeface="Arial" panose="020B0604020202020204" pitchFamily="34" charset="0"/>
                <a:cs typeface="Arial" panose="020B0604020202020204" pitchFamily="34" charset="0"/>
              </a:rPr>
              <a:t>to</a:t>
            </a:r>
            <a:r>
              <a:rPr lang="et-EE" sz="2000" b="0" i="0" dirty="0">
                <a:solidFill>
                  <a:schemeClr val="tx1">
                    <a:lumMod val="75000"/>
                    <a:lumOff val="25000"/>
                  </a:schemeClr>
                </a:solidFill>
                <a:effectLst/>
                <a:latin typeface="Arial" panose="020B0604020202020204" pitchFamily="34" charset="0"/>
                <a:cs typeface="Arial" panose="020B0604020202020204" pitchFamily="34" charset="0"/>
              </a:rPr>
              <a:t> </a:t>
            </a:r>
            <a:r>
              <a:rPr lang="et-EE" sz="2000" b="0" i="0" dirty="0" err="1">
                <a:solidFill>
                  <a:schemeClr val="tx1">
                    <a:lumMod val="75000"/>
                    <a:lumOff val="25000"/>
                  </a:schemeClr>
                </a:solidFill>
                <a:effectLst/>
                <a:latin typeface="Arial" panose="020B0604020202020204" pitchFamily="34" charset="0"/>
                <a:cs typeface="Arial" panose="020B0604020202020204" pitchFamily="34" charset="0"/>
              </a:rPr>
              <a:t>the</a:t>
            </a:r>
            <a:r>
              <a:rPr lang="et-EE" sz="2000" b="0" i="0" dirty="0">
                <a:solidFill>
                  <a:schemeClr val="tx1">
                    <a:lumMod val="75000"/>
                    <a:lumOff val="25000"/>
                  </a:schemeClr>
                </a:solidFill>
                <a:effectLst/>
                <a:latin typeface="Arial" panose="020B0604020202020204" pitchFamily="34" charset="0"/>
                <a:cs typeface="Arial" panose="020B0604020202020204" pitchFamily="34" charset="0"/>
              </a:rPr>
              <a:t> 105th. </a:t>
            </a:r>
            <a:endParaRPr lang="en-US" sz="2000" b="1" i="0" dirty="0">
              <a:solidFill>
                <a:schemeClr val="tx1">
                  <a:lumMod val="75000"/>
                  <a:lumOff val="25000"/>
                </a:schemeClr>
              </a:solidFill>
              <a:effectLst/>
              <a:latin typeface="Arial" panose="020B0604020202020204" pitchFamily="34" charset="0"/>
              <a:cs typeface="Arial" panose="020B0604020202020204" pitchFamily="34" charset="0"/>
            </a:endParaRPr>
          </a:p>
          <a:p>
            <a:pPr marL="342900" indent="-342900">
              <a:spcBef>
                <a:spcPts val="2000"/>
              </a:spcBef>
              <a:buClr>
                <a:schemeClr val="accent5"/>
              </a:buClr>
              <a:buFont typeface="Wingdings 3" panose="05040102010807070707" pitchFamily="18" charset="2"/>
              <a:buChar char=""/>
            </a:pPr>
            <a:r>
              <a:rPr lang="en-US" sz="2000" b="0" i="0" dirty="0">
                <a:solidFill>
                  <a:schemeClr val="tx1">
                    <a:lumMod val="75000"/>
                    <a:lumOff val="25000"/>
                  </a:schemeClr>
                </a:solidFill>
                <a:effectLst/>
                <a:latin typeface="Arial" panose="020B0604020202020204" pitchFamily="34" charset="0"/>
                <a:cs typeface="Arial" panose="020B0604020202020204" pitchFamily="34" charset="0"/>
              </a:rPr>
              <a:t>Still behind even the lowest performing EU countries (</a:t>
            </a:r>
            <a:r>
              <a:rPr lang="en-US" sz="2000" i="0" dirty="0">
                <a:solidFill>
                  <a:schemeClr val="tx1">
                    <a:lumMod val="75000"/>
                    <a:lumOff val="25000"/>
                  </a:schemeClr>
                </a:solidFill>
                <a:effectLst/>
                <a:latin typeface="Arial" panose="020B0604020202020204" pitchFamily="34" charset="0"/>
                <a:cs typeface="Arial" panose="020B0604020202020204" pitchFamily="34" charset="0"/>
              </a:rPr>
              <a:t>Hungary (4</a:t>
            </a:r>
            <a:r>
              <a:rPr lang="et-EE" sz="2000" i="0" dirty="0">
                <a:solidFill>
                  <a:schemeClr val="tx1">
                    <a:lumMod val="75000"/>
                    <a:lumOff val="25000"/>
                  </a:schemeClr>
                </a:solidFill>
                <a:effectLst/>
                <a:latin typeface="Arial" panose="020B0604020202020204" pitchFamily="34" charset="0"/>
                <a:cs typeface="Arial" panose="020B0604020202020204" pitchFamily="34" charset="0"/>
              </a:rPr>
              <a:t>1</a:t>
            </a:r>
            <a:r>
              <a:rPr lang="en-US" sz="2000" i="0" dirty="0">
                <a:solidFill>
                  <a:schemeClr val="tx1">
                    <a:lumMod val="75000"/>
                    <a:lumOff val="25000"/>
                  </a:schemeClr>
                </a:solidFill>
                <a:effectLst/>
                <a:latin typeface="Arial" panose="020B0604020202020204" pitchFamily="34" charset="0"/>
                <a:cs typeface="Arial" panose="020B0604020202020204" pitchFamily="34" charset="0"/>
              </a:rPr>
              <a:t>), </a:t>
            </a:r>
            <a:r>
              <a:rPr lang="et-EE" sz="2000" dirty="0">
                <a:solidFill>
                  <a:schemeClr val="tx1">
                    <a:lumMod val="75000"/>
                    <a:lumOff val="25000"/>
                  </a:schemeClr>
                </a:solidFill>
                <a:latin typeface="Arial" panose="020B0604020202020204" pitchFamily="34" charset="0"/>
                <a:cs typeface="Arial" panose="020B0604020202020204" pitchFamily="34" charset="0"/>
              </a:rPr>
              <a:t>Bulgaria (43), and </a:t>
            </a:r>
            <a:r>
              <a:rPr lang="en-US" sz="2000" i="0" dirty="0">
                <a:solidFill>
                  <a:schemeClr val="tx1">
                    <a:lumMod val="75000"/>
                    <a:lumOff val="25000"/>
                  </a:schemeClr>
                </a:solidFill>
                <a:effectLst/>
                <a:latin typeface="Arial" panose="020B0604020202020204" pitchFamily="34" charset="0"/>
                <a:cs typeface="Arial" panose="020B0604020202020204" pitchFamily="34" charset="0"/>
              </a:rPr>
              <a:t>Romania (46))</a:t>
            </a:r>
            <a:r>
              <a:rPr lang="en-US" sz="2000" dirty="0">
                <a:solidFill>
                  <a:schemeClr val="tx1">
                    <a:lumMod val="75000"/>
                    <a:lumOff val="25000"/>
                  </a:schemeClr>
                </a:solidFill>
                <a:latin typeface="Arial" panose="020B0604020202020204" pitchFamily="34" charset="0"/>
                <a:cs typeface="Arial" panose="020B0604020202020204" pitchFamily="34" charset="0"/>
              </a:rPr>
              <a:t>, but ahead of its EU candidate countries Bosnia &amp; Herzegovina (3</a:t>
            </a:r>
            <a:r>
              <a:rPr lang="et-EE" sz="2000" dirty="0">
                <a:solidFill>
                  <a:schemeClr val="tx1">
                    <a:lumMod val="75000"/>
                    <a:lumOff val="25000"/>
                  </a:schemeClr>
                </a:solidFill>
                <a:latin typeface="Arial" panose="020B0604020202020204" pitchFamily="34" charset="0"/>
                <a:cs typeface="Arial" panose="020B0604020202020204" pitchFamily="34" charset="0"/>
              </a:rPr>
              <a:t>3</a:t>
            </a:r>
            <a:r>
              <a:rPr lang="en-US" sz="2000" dirty="0">
                <a:solidFill>
                  <a:schemeClr val="tx1">
                    <a:lumMod val="75000"/>
                    <a:lumOff val="25000"/>
                  </a:schemeClr>
                </a:solidFill>
                <a:latin typeface="Arial" panose="020B0604020202020204" pitchFamily="34" charset="0"/>
                <a:cs typeface="Arial" panose="020B0604020202020204" pitchFamily="34" charset="0"/>
              </a:rPr>
              <a:t>) and Turkey (34). Way ahead of Russia (2</a:t>
            </a:r>
            <a:r>
              <a:rPr lang="et-EE" sz="2000" dirty="0">
                <a:solidFill>
                  <a:schemeClr val="tx1">
                    <a:lumMod val="75000"/>
                    <a:lumOff val="25000"/>
                  </a:schemeClr>
                </a:solidFill>
                <a:latin typeface="Arial" panose="020B0604020202020204" pitchFamily="34" charset="0"/>
                <a:cs typeface="Arial" panose="020B0604020202020204" pitchFamily="34" charset="0"/>
              </a:rPr>
              <a:t>2</a:t>
            </a:r>
            <a:r>
              <a:rPr lang="en-US" sz="2000" dirty="0">
                <a:solidFill>
                  <a:schemeClr val="tx1">
                    <a:lumMod val="75000"/>
                    <a:lumOff val="25000"/>
                  </a:schemeClr>
                </a:solidFill>
                <a:latin typeface="Arial" panose="020B0604020202020204" pitchFamily="34" charset="0"/>
                <a:cs typeface="Arial" panose="020B0604020202020204" pitchFamily="34" charset="0"/>
              </a:rPr>
              <a:t>).</a:t>
            </a:r>
          </a:p>
          <a:p>
            <a:pPr marL="342900" indent="-342900">
              <a:spcBef>
                <a:spcPts val="2000"/>
              </a:spcBef>
              <a:buClr>
                <a:schemeClr val="accent5"/>
              </a:buClr>
              <a:buFont typeface="Wingdings 3" panose="05040102010807070707" pitchFamily="18" charset="2"/>
              <a:buChar char=""/>
            </a:pPr>
            <a:r>
              <a:rPr lang="en-US" sz="2000" i="0" dirty="0">
                <a:solidFill>
                  <a:schemeClr val="tx1">
                    <a:lumMod val="75000"/>
                    <a:lumOff val="25000"/>
                  </a:schemeClr>
                </a:solidFill>
                <a:effectLst/>
                <a:latin typeface="Arial" panose="020B0604020202020204" pitchFamily="34" charset="0"/>
                <a:cs typeface="Arial" panose="020B0604020202020204" pitchFamily="34" charset="0"/>
              </a:rPr>
              <a:t>For reference, number one in ranking Denmark has a score of 9</a:t>
            </a:r>
            <a:r>
              <a:rPr lang="et-EE" sz="2000" i="0" dirty="0">
                <a:solidFill>
                  <a:schemeClr val="tx1">
                    <a:lumMod val="75000"/>
                    <a:lumOff val="25000"/>
                  </a:schemeClr>
                </a:solidFill>
                <a:effectLst/>
                <a:latin typeface="Arial" panose="020B0604020202020204" pitchFamily="34" charset="0"/>
                <a:cs typeface="Arial" panose="020B0604020202020204" pitchFamily="34" charset="0"/>
              </a:rPr>
              <a:t>0</a:t>
            </a:r>
            <a:r>
              <a:rPr lang="en-US" sz="2000" i="0" dirty="0">
                <a:solidFill>
                  <a:schemeClr val="tx1">
                    <a:lumMod val="75000"/>
                    <a:lumOff val="25000"/>
                  </a:schemeClr>
                </a:solidFill>
                <a:effectLst/>
                <a:latin typeface="Arial" panose="020B0604020202020204" pitchFamily="34" charset="0"/>
                <a:cs typeface="Arial" panose="020B0604020202020204" pitchFamily="34" charset="0"/>
              </a:rPr>
              <a:t>, and secon</a:t>
            </a:r>
            <a:r>
              <a:rPr lang="en-US" sz="2000" dirty="0">
                <a:solidFill>
                  <a:schemeClr val="tx1">
                    <a:lumMod val="75000"/>
                    <a:lumOff val="25000"/>
                  </a:schemeClr>
                </a:solidFill>
                <a:latin typeface="Arial" panose="020B0604020202020204" pitchFamily="34" charset="0"/>
                <a:cs typeface="Arial" panose="020B0604020202020204" pitchFamily="34" charset="0"/>
              </a:rPr>
              <a:t>d Finland has 8</a:t>
            </a:r>
            <a:r>
              <a:rPr lang="et-EE" sz="2000" dirty="0">
                <a:solidFill>
                  <a:schemeClr val="tx1">
                    <a:lumMod val="75000"/>
                    <a:lumOff val="25000"/>
                  </a:schemeClr>
                </a:solidFill>
                <a:latin typeface="Arial" panose="020B0604020202020204" pitchFamily="34" charset="0"/>
                <a:cs typeface="Arial" panose="020B0604020202020204" pitchFamily="34" charset="0"/>
              </a:rPr>
              <a:t>8.</a:t>
            </a:r>
            <a:endParaRPr lang="en-US" sz="2000" i="0" dirty="0">
              <a:solidFill>
                <a:schemeClr val="tx1">
                  <a:lumMod val="75000"/>
                  <a:lumOff val="25000"/>
                </a:schemeClr>
              </a:solidFill>
              <a:effectLst/>
              <a:latin typeface="Arial" panose="020B0604020202020204" pitchFamily="34" charset="0"/>
              <a:cs typeface="Arial" panose="020B0604020202020204" pitchFamily="34" charset="0"/>
            </a:endParaRPr>
          </a:p>
          <a:p>
            <a:pPr>
              <a:spcBef>
                <a:spcPts val="2000"/>
              </a:spcBef>
              <a:buClr>
                <a:schemeClr val="accent5"/>
              </a:buClr>
            </a:pPr>
            <a:endParaRPr lang="en-US" sz="2000" b="1" i="0" dirty="0">
              <a:solidFill>
                <a:schemeClr val="accent5"/>
              </a:solidFill>
              <a:effectLst/>
              <a:latin typeface="Arial" panose="020B0604020202020204" pitchFamily="34" charset="0"/>
              <a:cs typeface="Arial" panose="020B0604020202020204" pitchFamily="34" charset="0"/>
            </a:endParaRPr>
          </a:p>
        </p:txBody>
      </p:sp>
      <p:grpSp>
        <p:nvGrpSpPr>
          <p:cNvPr id="14" name="Ryhmä 13">
            <a:extLst>
              <a:ext uri="{FF2B5EF4-FFF2-40B4-BE49-F238E27FC236}">
                <a16:creationId xmlns:a16="http://schemas.microsoft.com/office/drawing/2014/main" id="{AA60E2A5-A12F-C7FB-FF0F-266D8F9BD6D4}"/>
              </a:ext>
            </a:extLst>
          </p:cNvPr>
          <p:cNvGrpSpPr/>
          <p:nvPr/>
        </p:nvGrpSpPr>
        <p:grpSpPr>
          <a:xfrm>
            <a:off x="567251" y="2454748"/>
            <a:ext cx="13304133" cy="5494558"/>
            <a:chOff x="567251" y="2015836"/>
            <a:chExt cx="13304133" cy="5494558"/>
          </a:xfrm>
        </p:grpSpPr>
        <p:sp>
          <p:nvSpPr>
            <p:cNvPr id="29" name="Freeform 2">
              <a:extLst>
                <a:ext uri="{FF2B5EF4-FFF2-40B4-BE49-F238E27FC236}">
                  <a16:creationId xmlns:a16="http://schemas.microsoft.com/office/drawing/2014/main" id="{67DF7432-B4D8-F70B-A78D-1ACA911F85BA}"/>
                </a:ext>
              </a:extLst>
            </p:cNvPr>
            <p:cNvSpPr/>
            <p:nvPr/>
          </p:nvSpPr>
          <p:spPr>
            <a:xfrm>
              <a:off x="1013633" y="2636255"/>
              <a:ext cx="5673770" cy="4042131"/>
            </a:xfrm>
            <a:custGeom>
              <a:avLst/>
              <a:gdLst/>
              <a:ahLst/>
              <a:cxnLst/>
              <a:rect l="l" t="t" r="r" b="b"/>
              <a:pathLst>
                <a:path w="8697387" h="5803529">
                  <a:moveTo>
                    <a:pt x="0" y="0"/>
                  </a:moveTo>
                  <a:lnTo>
                    <a:pt x="8697387" y="0"/>
                  </a:lnTo>
                  <a:lnTo>
                    <a:pt x="8697387" y="5803529"/>
                  </a:lnTo>
                  <a:lnTo>
                    <a:pt x="0" y="580352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i-FI"/>
            </a:p>
          </p:txBody>
        </p:sp>
        <p:sp>
          <p:nvSpPr>
            <p:cNvPr id="37" name="Otsikko 7">
              <a:extLst>
                <a:ext uri="{FF2B5EF4-FFF2-40B4-BE49-F238E27FC236}">
                  <a16:creationId xmlns:a16="http://schemas.microsoft.com/office/drawing/2014/main" id="{57B810D2-89CC-1AA7-0C9B-B72D241632ED}"/>
                </a:ext>
              </a:extLst>
            </p:cNvPr>
            <p:cNvSpPr txBox="1">
              <a:spLocks/>
            </p:cNvSpPr>
            <p:nvPr/>
          </p:nvSpPr>
          <p:spPr>
            <a:xfrm>
              <a:off x="5539020" y="3883304"/>
              <a:ext cx="1706763" cy="971807"/>
            </a:xfrm>
            <a:prstGeom prst="rect">
              <a:avLst/>
            </a:prstGeom>
          </p:spPr>
          <p:txBody>
            <a:bodyPr vert="horz" lIns="91440" tIns="45720" rIns="91440" bIns="45720" rtlCol="0" anchor="t">
              <a:normAutofit/>
            </a:bodyPr>
            <a:lstStyle>
              <a:lvl1pPr algn="l" defTabSz="914171" rtl="0" eaLnBrk="1" latinLnBrk="0" hangingPunct="1">
                <a:spcBef>
                  <a:spcPct val="0"/>
                </a:spcBef>
                <a:buNone/>
                <a:defRPr sz="7198" kern="1200">
                  <a:solidFill>
                    <a:schemeClr val="accent1"/>
                  </a:solidFill>
                  <a:latin typeface="Arial" panose="020B0604020202020204" pitchFamily="34" charset="0"/>
                  <a:ea typeface="+mj-ea"/>
                  <a:cs typeface="Arial" panose="020B060402020202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fi-FI" sz="2400" b="1" dirty="0">
                <a:solidFill>
                  <a:srgbClr val="00B050"/>
                </a:solidFill>
              </a:endParaRPr>
            </a:p>
          </p:txBody>
        </p:sp>
        <p:graphicFrame>
          <p:nvGraphicFramePr>
            <p:cNvPr id="2" name="Kaavio 1">
              <a:extLst>
                <a:ext uri="{FF2B5EF4-FFF2-40B4-BE49-F238E27FC236}">
                  <a16:creationId xmlns:a16="http://schemas.microsoft.com/office/drawing/2014/main" id="{03395BAA-1812-D8E9-21F2-2A64B3461BE4}"/>
                </a:ext>
              </a:extLst>
            </p:cNvPr>
            <p:cNvGraphicFramePr/>
            <p:nvPr>
              <p:extLst>
                <p:ext uri="{D42A27DB-BD31-4B8C-83A1-F6EECF244321}">
                  <p14:modId xmlns:p14="http://schemas.microsoft.com/office/powerpoint/2010/main" val="4185207455"/>
                </p:ext>
              </p:extLst>
            </p:nvPr>
          </p:nvGraphicFramePr>
          <p:xfrm>
            <a:off x="567251" y="2015836"/>
            <a:ext cx="8007421" cy="5494558"/>
          </p:xfrm>
          <a:graphic>
            <a:graphicData uri="http://schemas.openxmlformats.org/drawingml/2006/chart">
              <c:chart xmlns:c="http://schemas.openxmlformats.org/drawingml/2006/chart" xmlns:r="http://schemas.openxmlformats.org/officeDocument/2006/relationships" r:id="rId4"/>
            </a:graphicData>
          </a:graphic>
        </p:graphicFrame>
        <p:sp>
          <p:nvSpPr>
            <p:cNvPr id="3" name="Tekstiruutu 2">
              <a:extLst>
                <a:ext uri="{FF2B5EF4-FFF2-40B4-BE49-F238E27FC236}">
                  <a16:creationId xmlns:a16="http://schemas.microsoft.com/office/drawing/2014/main" id="{44B69929-A860-1758-72E0-9AD3AA47D50E}"/>
                </a:ext>
              </a:extLst>
            </p:cNvPr>
            <p:cNvSpPr txBox="1"/>
            <p:nvPr/>
          </p:nvSpPr>
          <p:spPr>
            <a:xfrm>
              <a:off x="8823769" y="2412620"/>
              <a:ext cx="5047615" cy="1754326"/>
            </a:xfrm>
            <a:prstGeom prst="rect">
              <a:avLst/>
            </a:prstGeom>
            <a:noFill/>
          </p:spPr>
          <p:txBody>
            <a:bodyPr wrap="square" rtlCol="0">
              <a:spAutoFit/>
            </a:bodyPr>
            <a:lstStyle/>
            <a:p>
              <a:r>
                <a:rPr lang="fi-FI" sz="5400" dirty="0" err="1">
                  <a:latin typeface="Aptos Black" panose="020B0004020202020204" pitchFamily="34" charset="0"/>
                  <a:cs typeface="Arial" panose="020B0604020202020204" pitchFamily="34" charset="0"/>
                </a:rPr>
                <a:t>Score</a:t>
              </a:r>
              <a:endParaRPr lang="fi-FI" sz="5400" dirty="0">
                <a:latin typeface="Aptos Black" panose="020B0004020202020204" pitchFamily="34" charset="0"/>
                <a:cs typeface="Arial" panose="020B0604020202020204" pitchFamily="34" charset="0"/>
              </a:endParaRPr>
            </a:p>
            <a:p>
              <a:r>
                <a:rPr lang="fi-FI" sz="5400" dirty="0">
                  <a:latin typeface="Arial" panose="020B0604020202020204" pitchFamily="34" charset="0"/>
                  <a:cs typeface="Arial" panose="020B0604020202020204" pitchFamily="34" charset="0"/>
                </a:rPr>
                <a:t>3</a:t>
              </a:r>
              <a:r>
                <a:rPr lang="et-EE" sz="5400" dirty="0">
                  <a:latin typeface="Arial" panose="020B0604020202020204" pitchFamily="34" charset="0"/>
                  <a:cs typeface="Arial" panose="020B0604020202020204" pitchFamily="34" charset="0"/>
                </a:rPr>
                <a:t>5</a:t>
              </a:r>
              <a:r>
                <a:rPr lang="fi-FI" sz="5400" dirty="0">
                  <a:latin typeface="Arial" panose="020B0604020202020204" pitchFamily="34" charset="0"/>
                  <a:cs typeface="Arial" panose="020B0604020202020204" pitchFamily="34" charset="0"/>
                </a:rPr>
                <a:t>/100 (</a:t>
              </a:r>
              <a:r>
                <a:rPr lang="et-EE" sz="5400" dirty="0">
                  <a:solidFill>
                    <a:srgbClr val="C00000"/>
                  </a:solidFill>
                  <a:latin typeface="Arial" panose="020B0604020202020204" pitchFamily="34" charset="0"/>
                  <a:cs typeface="Arial" panose="020B0604020202020204" pitchFamily="34" charset="0"/>
                </a:rPr>
                <a:t>-1</a:t>
              </a:r>
              <a:r>
                <a:rPr lang="fi-FI" sz="5400" dirty="0">
                  <a:latin typeface="Arial" panose="020B0604020202020204" pitchFamily="34" charset="0"/>
                  <a:cs typeface="Arial" panose="020B0604020202020204" pitchFamily="34" charset="0"/>
                </a:rPr>
                <a:t>)</a:t>
              </a:r>
            </a:p>
          </p:txBody>
        </p:sp>
        <p:sp>
          <p:nvSpPr>
            <p:cNvPr id="9" name="Tekstiruutu 8">
              <a:extLst>
                <a:ext uri="{FF2B5EF4-FFF2-40B4-BE49-F238E27FC236}">
                  <a16:creationId xmlns:a16="http://schemas.microsoft.com/office/drawing/2014/main" id="{339F317D-B1F4-F7D7-8FB5-45FA49A1E0D8}"/>
                </a:ext>
              </a:extLst>
            </p:cNvPr>
            <p:cNvSpPr txBox="1"/>
            <p:nvPr/>
          </p:nvSpPr>
          <p:spPr>
            <a:xfrm>
              <a:off x="8823769" y="5054220"/>
              <a:ext cx="5047615" cy="1754326"/>
            </a:xfrm>
            <a:prstGeom prst="rect">
              <a:avLst/>
            </a:prstGeom>
            <a:noFill/>
          </p:spPr>
          <p:txBody>
            <a:bodyPr wrap="square" rtlCol="0">
              <a:spAutoFit/>
            </a:bodyPr>
            <a:lstStyle/>
            <a:p>
              <a:r>
                <a:rPr lang="fi-FI" sz="5400" dirty="0">
                  <a:latin typeface="Aptos Black" panose="020B0004020202020204" pitchFamily="34" charset="0"/>
                  <a:cs typeface="Arial" panose="020B0604020202020204" pitchFamily="34" charset="0"/>
                </a:rPr>
                <a:t>Ranking</a:t>
              </a:r>
            </a:p>
            <a:p>
              <a:r>
                <a:rPr lang="fi-FI" sz="5400" dirty="0">
                  <a:latin typeface="Arial" panose="020B0604020202020204" pitchFamily="34" charset="0"/>
                  <a:cs typeface="Arial" panose="020B0604020202020204" pitchFamily="34" charset="0"/>
                </a:rPr>
                <a:t>10</a:t>
              </a:r>
              <a:r>
                <a:rPr lang="et-EE" sz="5400" dirty="0">
                  <a:latin typeface="Arial" panose="020B0604020202020204" pitchFamily="34" charset="0"/>
                  <a:cs typeface="Arial" panose="020B0604020202020204" pitchFamily="34" charset="0"/>
                </a:rPr>
                <a:t>5</a:t>
              </a:r>
              <a:r>
                <a:rPr lang="fi-FI" sz="5400" dirty="0">
                  <a:latin typeface="Arial" panose="020B0604020202020204" pitchFamily="34" charset="0"/>
                  <a:cs typeface="Arial" panose="020B0604020202020204" pitchFamily="34" charset="0"/>
                </a:rPr>
                <a:t>/</a:t>
              </a:r>
              <a:r>
                <a:rPr lang="et-EE" sz="5400" dirty="0">
                  <a:latin typeface="Arial" panose="020B0604020202020204" pitchFamily="34" charset="0"/>
                  <a:cs typeface="Arial" panose="020B0604020202020204" pitchFamily="34" charset="0"/>
                </a:rPr>
                <a:t>104</a:t>
              </a:r>
              <a:r>
                <a:rPr lang="fi-FI" sz="5400" dirty="0">
                  <a:latin typeface="Arial" panose="020B0604020202020204" pitchFamily="34" charset="0"/>
                  <a:cs typeface="Arial" panose="020B0604020202020204" pitchFamily="34" charset="0"/>
                </a:rPr>
                <a:t> (</a:t>
              </a:r>
              <a:r>
                <a:rPr lang="et-EE" sz="5400" dirty="0">
                  <a:solidFill>
                    <a:srgbClr val="C00000"/>
                  </a:solidFill>
                  <a:latin typeface="Arial" panose="020B0604020202020204" pitchFamily="34" charset="0"/>
                  <a:cs typeface="Arial" panose="020B0604020202020204" pitchFamily="34" charset="0"/>
                </a:rPr>
                <a:t>-</a:t>
              </a:r>
              <a:r>
                <a:rPr lang="fi-FI" sz="5400" dirty="0">
                  <a:solidFill>
                    <a:srgbClr val="C00000"/>
                  </a:solidFill>
                  <a:latin typeface="Arial" panose="020B0604020202020204" pitchFamily="34" charset="0"/>
                  <a:cs typeface="Arial" panose="020B0604020202020204" pitchFamily="34" charset="0"/>
                </a:rPr>
                <a:t>1</a:t>
              </a:r>
              <a:r>
                <a:rPr lang="fi-FI" sz="5400" dirty="0">
                  <a:latin typeface="Arial" panose="020B0604020202020204" pitchFamily="34" charset="0"/>
                  <a:cs typeface="Arial" panose="020B0604020202020204" pitchFamily="34" charset="0"/>
                </a:rPr>
                <a:t>)</a:t>
              </a:r>
            </a:p>
          </p:txBody>
        </p:sp>
      </p:grpSp>
      <p:sp>
        <p:nvSpPr>
          <p:cNvPr id="10" name="Otsikko 7">
            <a:extLst>
              <a:ext uri="{FF2B5EF4-FFF2-40B4-BE49-F238E27FC236}">
                <a16:creationId xmlns:a16="http://schemas.microsoft.com/office/drawing/2014/main" id="{EE1381DA-0229-9A0C-881A-1BAE78AB3F75}"/>
              </a:ext>
            </a:extLst>
          </p:cNvPr>
          <p:cNvSpPr txBox="1">
            <a:spLocks/>
          </p:cNvSpPr>
          <p:nvPr/>
        </p:nvSpPr>
        <p:spPr>
          <a:xfrm>
            <a:off x="14081532" y="2708052"/>
            <a:ext cx="9778971" cy="2641600"/>
          </a:xfrm>
          <a:prstGeom prst="rect">
            <a:avLst/>
          </a:prstGeom>
        </p:spPr>
        <p:txBody>
          <a:bodyPr vert="horz" lIns="91440" tIns="45720" rIns="91440" bIns="45720" rtlCol="0" anchor="t">
            <a:normAutofit/>
          </a:bodyPr>
          <a:lstStyle>
            <a:lvl1pPr algn="l" defTabSz="914171" rtl="0" eaLnBrk="1" latinLnBrk="0" hangingPunct="1">
              <a:spcBef>
                <a:spcPct val="0"/>
              </a:spcBef>
              <a:buNone/>
              <a:defRPr sz="7198" kern="1200">
                <a:solidFill>
                  <a:schemeClr val="accent1"/>
                </a:solidFill>
                <a:latin typeface="Arial" panose="020B0604020202020204" pitchFamily="34" charset="0"/>
                <a:ea typeface="+mj-ea"/>
                <a:cs typeface="Arial" panose="020B060402020202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n-US" sz="4400" b="0" i="0" dirty="0">
                <a:solidFill>
                  <a:srgbClr val="0D0D0D"/>
                </a:solidFill>
                <a:effectLst/>
                <a:highlight>
                  <a:srgbClr val="FFFFFF"/>
                </a:highlight>
              </a:rPr>
              <a:t>Vital Pillars for Tackling </a:t>
            </a:r>
          </a:p>
          <a:p>
            <a:pPr algn="r"/>
            <a:r>
              <a:rPr lang="en-US" sz="4400" b="0" i="0" dirty="0">
                <a:solidFill>
                  <a:srgbClr val="0D0D0D"/>
                </a:solidFill>
                <a:effectLst/>
                <a:highlight>
                  <a:srgbClr val="FFFFFF"/>
                </a:highlight>
              </a:rPr>
              <a:t>Corruption</a:t>
            </a:r>
            <a:endParaRPr lang="fi-FI" sz="4400" dirty="0">
              <a:solidFill>
                <a:schemeClr val="tx1"/>
              </a:solidFill>
            </a:endParaRPr>
          </a:p>
        </p:txBody>
      </p:sp>
      <p:grpSp>
        <p:nvGrpSpPr>
          <p:cNvPr id="83" name="Ryhmä 82">
            <a:extLst>
              <a:ext uri="{FF2B5EF4-FFF2-40B4-BE49-F238E27FC236}">
                <a16:creationId xmlns:a16="http://schemas.microsoft.com/office/drawing/2014/main" id="{D1A36E44-AA96-3237-E478-4054FBA663FD}"/>
              </a:ext>
            </a:extLst>
          </p:cNvPr>
          <p:cNvGrpSpPr/>
          <p:nvPr/>
        </p:nvGrpSpPr>
        <p:grpSpPr>
          <a:xfrm>
            <a:off x="14910347" y="4322216"/>
            <a:ext cx="9057091" cy="8745175"/>
            <a:chOff x="14910347" y="4845654"/>
            <a:chExt cx="9057091" cy="8745175"/>
          </a:xfrm>
        </p:grpSpPr>
        <p:grpSp>
          <p:nvGrpSpPr>
            <p:cNvPr id="62" name="Ryhmä 61">
              <a:extLst>
                <a:ext uri="{FF2B5EF4-FFF2-40B4-BE49-F238E27FC236}">
                  <a16:creationId xmlns:a16="http://schemas.microsoft.com/office/drawing/2014/main" id="{E613E964-9BC4-8524-D54F-C332BC82F3E5}"/>
                </a:ext>
              </a:extLst>
            </p:cNvPr>
            <p:cNvGrpSpPr>
              <a:grpSpLocks/>
            </p:cNvGrpSpPr>
            <p:nvPr/>
          </p:nvGrpSpPr>
          <p:grpSpPr>
            <a:xfrm>
              <a:off x="14910347" y="4845654"/>
              <a:ext cx="9057091" cy="8745175"/>
              <a:chOff x="11549429" y="3981907"/>
              <a:chExt cx="6322466" cy="6043809"/>
            </a:xfrm>
          </p:grpSpPr>
          <p:grpSp>
            <p:nvGrpSpPr>
              <p:cNvPr id="44" name="Group 2">
                <a:extLst>
                  <a:ext uri="{FF2B5EF4-FFF2-40B4-BE49-F238E27FC236}">
                    <a16:creationId xmlns:a16="http://schemas.microsoft.com/office/drawing/2014/main" id="{39B55675-876E-4316-398E-D540175D23C0}"/>
                  </a:ext>
                </a:extLst>
              </p:cNvPr>
              <p:cNvGrpSpPr>
                <a:grpSpLocks/>
              </p:cNvGrpSpPr>
              <p:nvPr/>
            </p:nvGrpSpPr>
            <p:grpSpPr>
              <a:xfrm>
                <a:off x="11549429" y="3981907"/>
                <a:ext cx="1721056" cy="1721056"/>
                <a:chOff x="0" y="0"/>
                <a:chExt cx="812800" cy="812800"/>
              </a:xfrm>
            </p:grpSpPr>
            <p:sp>
              <p:nvSpPr>
                <p:cNvPr id="45" name="Freeform 3">
                  <a:extLst>
                    <a:ext uri="{FF2B5EF4-FFF2-40B4-BE49-F238E27FC236}">
                      <a16:creationId xmlns:a16="http://schemas.microsoft.com/office/drawing/2014/main" id="{B988AD9B-B6E5-E897-83B1-6FCCB52DB310}"/>
                    </a:ext>
                  </a:extLst>
                </p:cNvPr>
                <p:cNvSpPr>
                  <a:spLocks/>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9050" cap="sq">
                  <a:solidFill>
                    <a:srgbClr val="3C5679"/>
                  </a:solidFill>
                  <a:prstDash val="solid"/>
                  <a:miter/>
                </a:ln>
              </p:spPr>
              <p:txBody>
                <a:bodyPr/>
                <a:lstStyle/>
                <a:p>
                  <a:endParaRPr lang="fi-FI"/>
                </a:p>
              </p:txBody>
            </p:sp>
            <p:sp>
              <p:nvSpPr>
                <p:cNvPr id="46" name="TextBox 4">
                  <a:extLst>
                    <a:ext uri="{FF2B5EF4-FFF2-40B4-BE49-F238E27FC236}">
                      <a16:creationId xmlns:a16="http://schemas.microsoft.com/office/drawing/2014/main" id="{5431F13E-CA74-F2B7-C1BD-1394F246DF44}"/>
                    </a:ext>
                  </a:extLst>
                </p:cNvPr>
                <p:cNvSpPr txBox="1">
                  <a:spLocks/>
                </p:cNvSpPr>
                <p:nvPr/>
              </p:nvSpPr>
              <p:spPr>
                <a:xfrm>
                  <a:off x="76200" y="19050"/>
                  <a:ext cx="660400" cy="717550"/>
                </a:xfrm>
                <a:prstGeom prst="rect">
                  <a:avLst/>
                </a:prstGeom>
              </p:spPr>
              <p:txBody>
                <a:bodyPr lIns="50800" tIns="50800" rIns="50800" bIns="50800" rtlCol="0" anchor="ctr"/>
                <a:lstStyle/>
                <a:p>
                  <a:pPr algn="ctr">
                    <a:lnSpc>
                      <a:spcPts val="3359"/>
                    </a:lnSpc>
                  </a:pPr>
                  <a:endParaRPr/>
                </a:p>
              </p:txBody>
            </p:sp>
          </p:grpSp>
          <p:grpSp>
            <p:nvGrpSpPr>
              <p:cNvPr id="47" name="Group 5">
                <a:extLst>
                  <a:ext uri="{FF2B5EF4-FFF2-40B4-BE49-F238E27FC236}">
                    <a16:creationId xmlns:a16="http://schemas.microsoft.com/office/drawing/2014/main" id="{89985B95-7B7B-75F3-4E60-78E05E1C44FC}"/>
                  </a:ext>
                </a:extLst>
              </p:cNvPr>
              <p:cNvGrpSpPr>
                <a:grpSpLocks/>
              </p:cNvGrpSpPr>
              <p:nvPr/>
            </p:nvGrpSpPr>
            <p:grpSpPr>
              <a:xfrm>
                <a:off x="11549429" y="5994173"/>
                <a:ext cx="1721056" cy="1721056"/>
                <a:chOff x="0" y="0"/>
                <a:chExt cx="812800" cy="812800"/>
              </a:xfrm>
            </p:grpSpPr>
            <p:sp>
              <p:nvSpPr>
                <p:cNvPr id="48" name="Freeform 6">
                  <a:extLst>
                    <a:ext uri="{FF2B5EF4-FFF2-40B4-BE49-F238E27FC236}">
                      <a16:creationId xmlns:a16="http://schemas.microsoft.com/office/drawing/2014/main" id="{842339F8-F9D0-055E-2F0F-CBA830A6AAB3}"/>
                    </a:ext>
                  </a:extLst>
                </p:cNvPr>
                <p:cNvSpPr>
                  <a:spLocks/>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9050" cap="sq">
                  <a:solidFill>
                    <a:srgbClr val="3C5679"/>
                  </a:solidFill>
                  <a:prstDash val="solid"/>
                  <a:miter/>
                </a:ln>
              </p:spPr>
              <p:txBody>
                <a:bodyPr/>
                <a:lstStyle/>
                <a:p>
                  <a:endParaRPr lang="fi-FI" dirty="0"/>
                </a:p>
              </p:txBody>
            </p:sp>
            <p:sp>
              <p:nvSpPr>
                <p:cNvPr id="49" name="TextBox 7">
                  <a:extLst>
                    <a:ext uri="{FF2B5EF4-FFF2-40B4-BE49-F238E27FC236}">
                      <a16:creationId xmlns:a16="http://schemas.microsoft.com/office/drawing/2014/main" id="{834A8C5A-D844-33E3-07F3-FB509EE0691A}"/>
                    </a:ext>
                  </a:extLst>
                </p:cNvPr>
                <p:cNvSpPr txBox="1">
                  <a:spLocks/>
                </p:cNvSpPr>
                <p:nvPr/>
              </p:nvSpPr>
              <p:spPr>
                <a:xfrm>
                  <a:off x="76200" y="19050"/>
                  <a:ext cx="660400" cy="717550"/>
                </a:xfrm>
                <a:prstGeom prst="rect">
                  <a:avLst/>
                </a:prstGeom>
              </p:spPr>
              <p:txBody>
                <a:bodyPr lIns="50800" tIns="50800" rIns="50800" bIns="50800" rtlCol="0" anchor="ctr"/>
                <a:lstStyle/>
                <a:p>
                  <a:pPr algn="ctr">
                    <a:lnSpc>
                      <a:spcPts val="3359"/>
                    </a:lnSpc>
                  </a:pPr>
                  <a:endParaRPr/>
                </a:p>
              </p:txBody>
            </p:sp>
          </p:grpSp>
          <p:grpSp>
            <p:nvGrpSpPr>
              <p:cNvPr id="50" name="Group 8">
                <a:extLst>
                  <a:ext uri="{FF2B5EF4-FFF2-40B4-BE49-F238E27FC236}">
                    <a16:creationId xmlns:a16="http://schemas.microsoft.com/office/drawing/2014/main" id="{2C0471DB-F807-7639-AA0B-243376C88805}"/>
                  </a:ext>
                </a:extLst>
              </p:cNvPr>
              <p:cNvGrpSpPr>
                <a:grpSpLocks/>
              </p:cNvGrpSpPr>
              <p:nvPr/>
            </p:nvGrpSpPr>
            <p:grpSpPr>
              <a:xfrm>
                <a:off x="11549429" y="8006438"/>
                <a:ext cx="1721056" cy="1721056"/>
                <a:chOff x="0" y="0"/>
                <a:chExt cx="812800" cy="812800"/>
              </a:xfrm>
            </p:grpSpPr>
            <p:sp>
              <p:nvSpPr>
                <p:cNvPr id="51" name="Freeform 9">
                  <a:extLst>
                    <a:ext uri="{FF2B5EF4-FFF2-40B4-BE49-F238E27FC236}">
                      <a16:creationId xmlns:a16="http://schemas.microsoft.com/office/drawing/2014/main" id="{D2CB3C11-3A4C-7376-7FE5-45F57456DD36}"/>
                    </a:ext>
                  </a:extLst>
                </p:cNvPr>
                <p:cNvSpPr>
                  <a:spLocks/>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9050" cap="sq">
                  <a:solidFill>
                    <a:srgbClr val="3C5679"/>
                  </a:solidFill>
                  <a:prstDash val="solid"/>
                  <a:miter/>
                </a:ln>
              </p:spPr>
              <p:txBody>
                <a:bodyPr/>
                <a:lstStyle/>
                <a:p>
                  <a:endParaRPr lang="fi-FI"/>
                </a:p>
              </p:txBody>
            </p:sp>
            <p:sp>
              <p:nvSpPr>
                <p:cNvPr id="52" name="TextBox 10">
                  <a:extLst>
                    <a:ext uri="{FF2B5EF4-FFF2-40B4-BE49-F238E27FC236}">
                      <a16:creationId xmlns:a16="http://schemas.microsoft.com/office/drawing/2014/main" id="{B06EE494-7C7C-D391-337B-0384AE3AF2FE}"/>
                    </a:ext>
                  </a:extLst>
                </p:cNvPr>
                <p:cNvSpPr txBox="1">
                  <a:spLocks/>
                </p:cNvSpPr>
                <p:nvPr/>
              </p:nvSpPr>
              <p:spPr>
                <a:xfrm>
                  <a:off x="76200" y="19050"/>
                  <a:ext cx="660400" cy="717550"/>
                </a:xfrm>
                <a:prstGeom prst="rect">
                  <a:avLst/>
                </a:prstGeom>
              </p:spPr>
              <p:txBody>
                <a:bodyPr lIns="50800" tIns="50800" rIns="50800" bIns="50800" rtlCol="0" anchor="ctr"/>
                <a:lstStyle/>
                <a:p>
                  <a:pPr algn="ctr">
                    <a:lnSpc>
                      <a:spcPts val="3359"/>
                    </a:lnSpc>
                  </a:pPr>
                  <a:endParaRPr/>
                </a:p>
              </p:txBody>
            </p:sp>
          </p:grpSp>
          <p:sp>
            <p:nvSpPr>
              <p:cNvPr id="53" name="TextBox 11">
                <a:extLst>
                  <a:ext uri="{FF2B5EF4-FFF2-40B4-BE49-F238E27FC236}">
                    <a16:creationId xmlns:a16="http://schemas.microsoft.com/office/drawing/2014/main" id="{5C1E9DF0-FB3A-55B4-A2CE-468E8EA7E37C}"/>
                  </a:ext>
                </a:extLst>
              </p:cNvPr>
              <p:cNvSpPr txBox="1">
                <a:spLocks/>
              </p:cNvSpPr>
              <p:nvPr/>
            </p:nvSpPr>
            <p:spPr>
              <a:xfrm>
                <a:off x="13628853" y="4131313"/>
                <a:ext cx="3790786" cy="221568"/>
              </a:xfrm>
              <a:prstGeom prst="rect">
                <a:avLst/>
              </a:prstGeom>
            </p:spPr>
            <p:txBody>
              <a:bodyPr lIns="0" tIns="0" rIns="0" bIns="0" rtlCol="0" anchor="t">
                <a:spAutoFit/>
              </a:bodyPr>
              <a:lstStyle/>
              <a:p>
                <a:pPr>
                  <a:lnSpc>
                    <a:spcPts val="2545"/>
                  </a:lnSpc>
                </a:pPr>
                <a:r>
                  <a:rPr lang="en-US" sz="2400" b="1" spc="54" dirty="0">
                    <a:solidFill>
                      <a:srgbClr val="142740"/>
                    </a:solidFill>
                    <a:latin typeface="Arial" panose="020B0604020202020204" pitchFamily="34" charset="0"/>
                    <a:cs typeface="Arial" panose="020B0604020202020204" pitchFamily="34" charset="0"/>
                  </a:rPr>
                  <a:t>PEOPLE</a:t>
                </a:r>
                <a:endParaRPr lang="en-US" sz="2000" b="1" spc="54" dirty="0">
                  <a:solidFill>
                    <a:srgbClr val="142740"/>
                  </a:solidFill>
                  <a:latin typeface="Arial" panose="020B0604020202020204" pitchFamily="34" charset="0"/>
                  <a:cs typeface="Arial" panose="020B0604020202020204" pitchFamily="34" charset="0"/>
                </a:endParaRPr>
              </a:p>
            </p:txBody>
          </p:sp>
          <p:sp>
            <p:nvSpPr>
              <p:cNvPr id="54" name="TextBox 12">
                <a:extLst>
                  <a:ext uri="{FF2B5EF4-FFF2-40B4-BE49-F238E27FC236}">
                    <a16:creationId xmlns:a16="http://schemas.microsoft.com/office/drawing/2014/main" id="{514425F5-B4E1-0A22-19AB-6E9FC412CE08}"/>
                  </a:ext>
                </a:extLst>
              </p:cNvPr>
              <p:cNvSpPr txBox="1">
                <a:spLocks/>
              </p:cNvSpPr>
              <p:nvPr/>
            </p:nvSpPr>
            <p:spPr>
              <a:xfrm>
                <a:off x="13593901" y="4392597"/>
                <a:ext cx="4230537" cy="1116702"/>
              </a:xfrm>
              <a:prstGeom prst="rect">
                <a:avLst/>
              </a:prstGeom>
            </p:spPr>
            <p:txBody>
              <a:bodyPr wrap="square" lIns="0" tIns="0" rIns="0" bIns="0" rtlCol="0" anchor="t">
                <a:spAutoFit/>
              </a:bodyPr>
              <a:lstStyle/>
              <a:p>
                <a:pPr marL="0" lvl="0" indent="0" algn="just">
                  <a:lnSpc>
                    <a:spcPts val="2121"/>
                  </a:lnSpc>
                  <a:spcBef>
                    <a:spcPct val="0"/>
                  </a:spcBef>
                </a:pPr>
                <a:r>
                  <a:rPr lang="en-US" sz="2000" dirty="0">
                    <a:solidFill>
                      <a:schemeClr val="tx1">
                        <a:lumMod val="75000"/>
                        <a:lumOff val="25000"/>
                      </a:schemeClr>
                    </a:solidFill>
                    <a:latin typeface="Arial" panose="020B0604020202020204" pitchFamily="34" charset="0"/>
                    <a:cs typeface="Arial" panose="020B0604020202020204" pitchFamily="34" charset="0"/>
                  </a:rPr>
                  <a:t>The full-scale war has significantly reduced the tolerance for corruption among the common people, who have suffered considerably. Ukraine is a democracy where the regime is compelled to heed the sentiments of its people, exemplified notably by movements like the Maidan uprising.</a:t>
                </a:r>
              </a:p>
            </p:txBody>
          </p:sp>
          <p:sp>
            <p:nvSpPr>
              <p:cNvPr id="55" name="TextBox 13">
                <a:extLst>
                  <a:ext uri="{FF2B5EF4-FFF2-40B4-BE49-F238E27FC236}">
                    <a16:creationId xmlns:a16="http://schemas.microsoft.com/office/drawing/2014/main" id="{223E7637-AD12-CD90-707A-F5E504C42F97}"/>
                  </a:ext>
                </a:extLst>
              </p:cNvPr>
              <p:cNvSpPr txBox="1">
                <a:spLocks/>
              </p:cNvSpPr>
              <p:nvPr/>
            </p:nvSpPr>
            <p:spPr>
              <a:xfrm>
                <a:off x="13641358" y="6152811"/>
                <a:ext cx="2895493" cy="221568"/>
              </a:xfrm>
              <a:prstGeom prst="rect">
                <a:avLst/>
              </a:prstGeom>
            </p:spPr>
            <p:txBody>
              <a:bodyPr wrap="square" lIns="0" tIns="0" rIns="0" bIns="0" rtlCol="0" anchor="t">
                <a:spAutoFit/>
              </a:bodyPr>
              <a:lstStyle/>
              <a:p>
                <a:pPr>
                  <a:lnSpc>
                    <a:spcPts val="2545"/>
                  </a:lnSpc>
                </a:pPr>
                <a:r>
                  <a:rPr lang="en-US" sz="2400" b="1" spc="54" dirty="0">
                    <a:solidFill>
                      <a:srgbClr val="142740"/>
                    </a:solidFill>
                    <a:latin typeface="Arial" panose="020B0604020202020204" pitchFamily="34" charset="0"/>
                    <a:cs typeface="Arial" panose="020B0604020202020204" pitchFamily="34" charset="0"/>
                  </a:rPr>
                  <a:t>INTERNATIONAL FUNDING</a:t>
                </a:r>
              </a:p>
            </p:txBody>
          </p:sp>
          <p:sp>
            <p:nvSpPr>
              <p:cNvPr id="56" name="TextBox 14">
                <a:extLst>
                  <a:ext uri="{FF2B5EF4-FFF2-40B4-BE49-F238E27FC236}">
                    <a16:creationId xmlns:a16="http://schemas.microsoft.com/office/drawing/2014/main" id="{A20BFD9F-043D-8ED1-925F-4A5003A2B966}"/>
                  </a:ext>
                </a:extLst>
              </p:cNvPr>
              <p:cNvSpPr txBox="1">
                <a:spLocks/>
              </p:cNvSpPr>
              <p:nvPr/>
            </p:nvSpPr>
            <p:spPr>
              <a:xfrm>
                <a:off x="13641358" y="6415763"/>
                <a:ext cx="4230537" cy="850820"/>
              </a:xfrm>
              <a:prstGeom prst="rect">
                <a:avLst/>
              </a:prstGeom>
            </p:spPr>
            <p:txBody>
              <a:bodyPr wrap="square" lIns="0" tIns="0" rIns="0" bIns="0" rtlCol="0" anchor="t">
                <a:spAutoFit/>
              </a:bodyPr>
              <a:lstStyle/>
              <a:p>
                <a:pPr lvl="0" algn="just"/>
                <a:r>
                  <a:rPr lang="en-US" sz="2000" dirty="0">
                    <a:solidFill>
                      <a:schemeClr val="tx1">
                        <a:lumMod val="75000"/>
                        <a:lumOff val="25000"/>
                      </a:schemeClr>
                    </a:solidFill>
                    <a:effectLst/>
                    <a:latin typeface="Arial" panose="020B0604020202020204" pitchFamily="34" charset="0"/>
                    <a:ea typeface="Cambria" panose="02040503050406030204" pitchFamily="18" charset="0"/>
                    <a:cs typeface="Arial" panose="020B0604020202020204" pitchFamily="34" charset="0"/>
                  </a:rPr>
                  <a:t>the critical role of the international community, particularly Western nations, in supporting the Ukrainian economy. The support is subject to proper governance, a fact well understood by the Ukrainians.</a:t>
                </a:r>
                <a:endParaRPr lang="fi-FI" sz="2000" dirty="0">
                  <a:solidFill>
                    <a:schemeClr val="tx1">
                      <a:lumMod val="75000"/>
                      <a:lumOff val="25000"/>
                    </a:schemeClr>
                  </a:solidFill>
                  <a:effectLst/>
                  <a:latin typeface="Arial" panose="020B0604020202020204" pitchFamily="34" charset="0"/>
                  <a:ea typeface="Cambria" panose="02040503050406030204" pitchFamily="18" charset="0"/>
                  <a:cs typeface="Arial" panose="020B0604020202020204" pitchFamily="34" charset="0"/>
                </a:endParaRPr>
              </a:p>
            </p:txBody>
          </p:sp>
          <p:sp>
            <p:nvSpPr>
              <p:cNvPr id="57" name="TextBox 15">
                <a:extLst>
                  <a:ext uri="{FF2B5EF4-FFF2-40B4-BE49-F238E27FC236}">
                    <a16:creationId xmlns:a16="http://schemas.microsoft.com/office/drawing/2014/main" id="{E372FF77-3E11-5A83-85FD-CE79EE796DC1}"/>
                  </a:ext>
                </a:extLst>
              </p:cNvPr>
              <p:cNvSpPr txBox="1">
                <a:spLocks/>
              </p:cNvSpPr>
              <p:nvPr/>
            </p:nvSpPr>
            <p:spPr>
              <a:xfrm>
                <a:off x="13641358" y="7721637"/>
                <a:ext cx="2502610" cy="221568"/>
              </a:xfrm>
              <a:prstGeom prst="rect">
                <a:avLst/>
              </a:prstGeom>
            </p:spPr>
            <p:txBody>
              <a:bodyPr lIns="0" tIns="0" rIns="0" bIns="0" rtlCol="0" anchor="t">
                <a:spAutoFit/>
              </a:bodyPr>
              <a:lstStyle/>
              <a:p>
                <a:pPr>
                  <a:lnSpc>
                    <a:spcPts val="2545"/>
                  </a:lnSpc>
                </a:pPr>
                <a:r>
                  <a:rPr lang="en-US" sz="2400" b="1" spc="54" dirty="0">
                    <a:solidFill>
                      <a:srgbClr val="142740"/>
                    </a:solidFill>
                    <a:latin typeface="Arial" panose="020B0604020202020204" pitchFamily="34" charset="0"/>
                    <a:cs typeface="Arial" panose="020B0604020202020204" pitchFamily="34" charset="0"/>
                  </a:rPr>
                  <a:t>WISH TO JOIN EU</a:t>
                </a:r>
              </a:p>
            </p:txBody>
          </p:sp>
          <p:sp>
            <p:nvSpPr>
              <p:cNvPr id="58" name="TextBox 16">
                <a:extLst>
                  <a:ext uri="{FF2B5EF4-FFF2-40B4-BE49-F238E27FC236}">
                    <a16:creationId xmlns:a16="http://schemas.microsoft.com/office/drawing/2014/main" id="{04F9F468-D612-3D43-EFCB-1FDF5AD856C1}"/>
                  </a:ext>
                </a:extLst>
              </p:cNvPr>
              <p:cNvSpPr txBox="1">
                <a:spLocks/>
              </p:cNvSpPr>
              <p:nvPr/>
            </p:nvSpPr>
            <p:spPr>
              <a:xfrm>
                <a:off x="13628853" y="7984589"/>
                <a:ext cx="4230537" cy="2041127"/>
              </a:xfrm>
              <a:prstGeom prst="rect">
                <a:avLst/>
              </a:prstGeom>
            </p:spPr>
            <p:txBody>
              <a:bodyPr wrap="square" lIns="0" tIns="0" rIns="0" bIns="0" rtlCol="0" anchor="t">
                <a:spAutoFit/>
              </a:bodyPr>
              <a:lstStyle/>
              <a:p>
                <a:pPr lvl="0" algn="just"/>
                <a:r>
                  <a:rPr lang="en-US" sz="2000" dirty="0">
                    <a:solidFill>
                      <a:schemeClr val="tx1">
                        <a:lumMod val="75000"/>
                        <a:lumOff val="25000"/>
                      </a:schemeClr>
                    </a:solidFill>
                    <a:effectLst/>
                    <a:latin typeface="Arial" panose="020B0604020202020204" pitchFamily="34" charset="0"/>
                    <a:ea typeface="Cambria" panose="02040503050406030204" pitchFamily="18" charset="0"/>
                    <a:cs typeface="Arial" panose="020B0604020202020204" pitchFamily="34" charset="0"/>
                  </a:rPr>
                  <a:t>A widespread aspiration among Ukrainians to align with Western values and norms, as opposed to Eastern, Soviet-style governance. EU membership candidacy holds significant importance, symbolizing a desire for integration into the Western world. The clear understanding is that the old governance is an obstacle for membership, and they need to "wash their hands before the invitation to the EU dinner table is received."</a:t>
                </a:r>
                <a:endParaRPr lang="fi-FI" sz="2000" dirty="0">
                  <a:solidFill>
                    <a:schemeClr val="tx1">
                      <a:lumMod val="75000"/>
                      <a:lumOff val="25000"/>
                    </a:schemeClr>
                  </a:solidFill>
                  <a:effectLst/>
                  <a:latin typeface="Arial" panose="020B0604020202020204" pitchFamily="34" charset="0"/>
                  <a:ea typeface="Cambria" panose="02040503050406030204" pitchFamily="18" charset="0"/>
                  <a:cs typeface="Arial" panose="020B0604020202020204" pitchFamily="34" charset="0"/>
                </a:endParaRPr>
              </a:p>
              <a:p>
                <a:pPr marL="0" lvl="0" indent="0">
                  <a:lnSpc>
                    <a:spcPts val="1272"/>
                  </a:lnSpc>
                  <a:spcBef>
                    <a:spcPct val="0"/>
                  </a:spcBef>
                </a:pPr>
                <a:endParaRPr lang="en-US" sz="2000" dirty="0">
                  <a:latin typeface="Arial" panose="020B0604020202020204" pitchFamily="34" charset="0"/>
                  <a:cs typeface="Arial" panose="020B0604020202020204" pitchFamily="34" charset="0"/>
                </a:endParaRPr>
              </a:p>
            </p:txBody>
          </p:sp>
        </p:grpSp>
        <p:sp>
          <p:nvSpPr>
            <p:cNvPr id="80" name="Freeform 13">
              <a:extLst>
                <a:ext uri="{FF2B5EF4-FFF2-40B4-BE49-F238E27FC236}">
                  <a16:creationId xmlns:a16="http://schemas.microsoft.com/office/drawing/2014/main" id="{D6C797D6-1592-BE5A-C74A-595AD1E8DA45}"/>
                </a:ext>
              </a:extLst>
            </p:cNvPr>
            <p:cNvSpPr/>
            <p:nvPr/>
          </p:nvSpPr>
          <p:spPr>
            <a:xfrm>
              <a:off x="15289348" y="5580951"/>
              <a:ext cx="1721056" cy="811991"/>
            </a:xfrm>
            <a:custGeom>
              <a:avLst/>
              <a:gdLst/>
              <a:ahLst/>
              <a:cxnLst/>
              <a:rect l="l" t="t" r="r" b="b"/>
              <a:pathLst>
                <a:path w="1206727" h="523418">
                  <a:moveTo>
                    <a:pt x="0" y="0"/>
                  </a:moveTo>
                  <a:lnTo>
                    <a:pt x="1206727" y="0"/>
                  </a:lnTo>
                  <a:lnTo>
                    <a:pt x="1206727" y="523418"/>
                  </a:lnTo>
                  <a:lnTo>
                    <a:pt x="0" y="523418"/>
                  </a:lnTo>
                  <a:lnTo>
                    <a:pt x="0" y="0"/>
                  </a:lnTo>
                  <a:close/>
                </a:path>
              </a:pathLst>
            </a:custGeom>
            <a:blipFill>
              <a:blip r:embed="rId5" cstate="email">
                <a:alphaModFix amt="50000"/>
                <a:extLst>
                  <a:ext uri="{28A0092B-C50C-407E-A947-70E740481C1C}">
                    <a14:useLocalDpi xmlns:a14="http://schemas.microsoft.com/office/drawing/2010/main"/>
                  </a:ext>
                </a:extLst>
              </a:blip>
              <a:stretch>
                <a:fillRect/>
              </a:stretch>
            </a:blipFill>
          </p:spPr>
          <p:txBody>
            <a:bodyPr/>
            <a:lstStyle/>
            <a:p>
              <a:endParaRPr lang="fi-FI" dirty="0"/>
            </a:p>
          </p:txBody>
        </p:sp>
        <p:sp>
          <p:nvSpPr>
            <p:cNvPr id="81" name="Freeform 12">
              <a:extLst>
                <a:ext uri="{FF2B5EF4-FFF2-40B4-BE49-F238E27FC236}">
                  <a16:creationId xmlns:a16="http://schemas.microsoft.com/office/drawing/2014/main" id="{F9CA9FA3-10AC-C51D-90F9-98CE124E2B6D}"/>
                </a:ext>
              </a:extLst>
            </p:cNvPr>
            <p:cNvSpPr/>
            <p:nvPr/>
          </p:nvSpPr>
          <p:spPr>
            <a:xfrm>
              <a:off x="15539709" y="8455713"/>
              <a:ext cx="1206727" cy="1206727"/>
            </a:xfrm>
            <a:custGeom>
              <a:avLst/>
              <a:gdLst/>
              <a:ahLst/>
              <a:cxnLst/>
              <a:rect l="l" t="t" r="r" b="b"/>
              <a:pathLst>
                <a:path w="1206727" h="1206727">
                  <a:moveTo>
                    <a:pt x="0" y="0"/>
                  </a:moveTo>
                  <a:lnTo>
                    <a:pt x="1206727" y="0"/>
                  </a:lnTo>
                  <a:lnTo>
                    <a:pt x="1206727" y="1206727"/>
                  </a:lnTo>
                  <a:lnTo>
                    <a:pt x="0" y="1206727"/>
                  </a:lnTo>
                  <a:lnTo>
                    <a:pt x="0" y="0"/>
                  </a:lnTo>
                  <a:close/>
                </a:path>
              </a:pathLst>
            </a:custGeom>
            <a:blipFill dpi="0" rotWithShape="1">
              <a:blip r:embed="rId6">
                <a:alphaModFix amt="50000"/>
                <a:extLst>
                  <a:ext uri="{96DAC541-7B7A-43D3-8B79-37D633B846F1}">
                    <asvg:svgBlip xmlns:asvg="http://schemas.microsoft.com/office/drawing/2016/SVG/main" r:embed="rId7"/>
                  </a:ext>
                </a:extLst>
              </a:blip>
              <a:srcRect/>
              <a:stretch>
                <a:fillRect/>
              </a:stretch>
            </a:blipFill>
          </p:spPr>
          <p:txBody>
            <a:bodyPr/>
            <a:lstStyle/>
            <a:p>
              <a:endParaRPr lang="fi-FI" dirty="0"/>
            </a:p>
          </p:txBody>
        </p:sp>
        <p:sp>
          <p:nvSpPr>
            <p:cNvPr id="82" name="Freeform 11">
              <a:extLst>
                <a:ext uri="{FF2B5EF4-FFF2-40B4-BE49-F238E27FC236}">
                  <a16:creationId xmlns:a16="http://schemas.microsoft.com/office/drawing/2014/main" id="{7056B1E8-91D5-BA31-080E-39C616053B9A}"/>
                </a:ext>
              </a:extLst>
            </p:cNvPr>
            <p:cNvSpPr/>
            <p:nvPr/>
          </p:nvSpPr>
          <p:spPr>
            <a:xfrm>
              <a:off x="15535746" y="11239913"/>
              <a:ext cx="1247266" cy="1323944"/>
            </a:xfrm>
            <a:custGeom>
              <a:avLst/>
              <a:gdLst/>
              <a:ahLst/>
              <a:cxnLst/>
              <a:rect l="l" t="t" r="r" b="b"/>
              <a:pathLst>
                <a:path w="1606247" h="1606247">
                  <a:moveTo>
                    <a:pt x="0" y="0"/>
                  </a:moveTo>
                  <a:lnTo>
                    <a:pt x="1606247" y="0"/>
                  </a:lnTo>
                  <a:lnTo>
                    <a:pt x="1606247" y="1606247"/>
                  </a:lnTo>
                  <a:lnTo>
                    <a:pt x="0" y="1606247"/>
                  </a:lnTo>
                  <a:lnTo>
                    <a:pt x="0" y="0"/>
                  </a:lnTo>
                  <a:close/>
                </a:path>
              </a:pathLst>
            </a:custGeom>
            <a:blipFill dpi="0" rotWithShape="1">
              <a:blip r:embed="rId8" cstate="email">
                <a:alphaModFix amt="50000"/>
                <a:extLst>
                  <a:ext uri="{28A0092B-C50C-407E-A947-70E740481C1C}">
                    <a14:useLocalDpi xmlns:a14="http://schemas.microsoft.com/office/drawing/2010/main"/>
                  </a:ext>
                  <a:ext uri="{96DAC541-7B7A-43D3-8B79-37D633B846F1}">
                    <asvg:svgBlip xmlns:asvg="http://schemas.microsoft.com/office/drawing/2016/SVG/main" r:embed="rId9"/>
                  </a:ext>
                </a:extLst>
              </a:blip>
              <a:srcRect/>
              <a:stretch>
                <a:fillRect/>
              </a:stretch>
            </a:blipFill>
          </p:spPr>
          <p:txBody>
            <a:bodyPr/>
            <a:lstStyle/>
            <a:p>
              <a:endParaRPr lang="fi-FI" dirty="0"/>
            </a:p>
          </p:txBody>
        </p:sp>
      </p:grpSp>
    </p:spTree>
    <p:extLst>
      <p:ext uri="{BB962C8B-B14F-4D97-AF65-F5344CB8AC3E}">
        <p14:creationId xmlns:p14="http://schemas.microsoft.com/office/powerpoint/2010/main" val="10287675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Ryhmä 30">
            <a:extLst>
              <a:ext uri="{FF2B5EF4-FFF2-40B4-BE49-F238E27FC236}">
                <a16:creationId xmlns:a16="http://schemas.microsoft.com/office/drawing/2014/main" id="{6B7905E2-7883-CFEA-8E11-C38194085095}"/>
              </a:ext>
            </a:extLst>
          </p:cNvPr>
          <p:cNvGrpSpPr/>
          <p:nvPr/>
        </p:nvGrpSpPr>
        <p:grpSpPr>
          <a:xfrm>
            <a:off x="2340013" y="3040504"/>
            <a:ext cx="19706710" cy="2599481"/>
            <a:chOff x="2376200" y="3680864"/>
            <a:chExt cx="19706710" cy="2599481"/>
          </a:xfrm>
        </p:grpSpPr>
        <p:grpSp>
          <p:nvGrpSpPr>
            <p:cNvPr id="2" name="Group 2"/>
            <p:cNvGrpSpPr/>
            <p:nvPr/>
          </p:nvGrpSpPr>
          <p:grpSpPr>
            <a:xfrm rot="358780">
              <a:off x="2376200" y="3827715"/>
              <a:ext cx="7418909" cy="1641383"/>
              <a:chOff x="0" y="0"/>
              <a:chExt cx="28833480" cy="6379210"/>
            </a:xfrm>
          </p:grpSpPr>
          <p:sp>
            <p:nvSpPr>
              <p:cNvPr id="3" name="Freeform 3"/>
              <p:cNvSpPr/>
              <p:nvPr/>
            </p:nvSpPr>
            <p:spPr>
              <a:xfrm>
                <a:off x="0" y="0"/>
                <a:ext cx="28833480" cy="6379210"/>
              </a:xfrm>
              <a:custGeom>
                <a:avLst/>
                <a:gdLst/>
                <a:ahLst/>
                <a:cxnLst/>
                <a:rect l="l" t="t" r="r" b="b"/>
                <a:pathLst>
                  <a:path w="28833480" h="6379210">
                    <a:moveTo>
                      <a:pt x="22145070" y="0"/>
                    </a:moveTo>
                    <a:lnTo>
                      <a:pt x="7796343" y="0"/>
                    </a:lnTo>
                    <a:lnTo>
                      <a:pt x="6720233" y="7620"/>
                    </a:lnTo>
                    <a:lnTo>
                      <a:pt x="0" y="6379210"/>
                    </a:lnTo>
                    <a:lnTo>
                      <a:pt x="22187570" y="6379210"/>
                    </a:lnTo>
                    <a:lnTo>
                      <a:pt x="28833480" y="0"/>
                    </a:lnTo>
                    <a:close/>
                  </a:path>
                </a:pathLst>
              </a:custGeom>
              <a:gradFill rotWithShape="1">
                <a:gsLst>
                  <a:gs pos="0">
                    <a:srgbClr val="0097B2">
                      <a:alpha val="100000"/>
                    </a:srgbClr>
                  </a:gs>
                  <a:gs pos="100000">
                    <a:srgbClr val="7ED957">
                      <a:alpha val="100000"/>
                    </a:srgbClr>
                  </a:gs>
                </a:gsLst>
                <a:lin ang="0"/>
              </a:gradFill>
            </p:spPr>
            <p:txBody>
              <a:bodyPr/>
              <a:lstStyle/>
              <a:p>
                <a:endParaRPr lang="fi-FI"/>
              </a:p>
            </p:txBody>
          </p:sp>
        </p:grpSp>
        <p:grpSp>
          <p:nvGrpSpPr>
            <p:cNvPr id="4" name="Group 4"/>
            <p:cNvGrpSpPr/>
            <p:nvPr/>
          </p:nvGrpSpPr>
          <p:grpSpPr>
            <a:xfrm rot="10378422">
              <a:off x="14563297" y="3680864"/>
              <a:ext cx="7519613" cy="2052230"/>
              <a:chOff x="1166" y="-38100"/>
              <a:chExt cx="853183" cy="232848"/>
            </a:xfrm>
          </p:grpSpPr>
          <p:sp>
            <p:nvSpPr>
              <p:cNvPr id="5" name="Freeform 5"/>
              <p:cNvSpPr/>
              <p:nvPr/>
            </p:nvSpPr>
            <p:spPr>
              <a:xfrm>
                <a:off x="1166" y="-3381"/>
                <a:ext cx="853183" cy="198129"/>
              </a:xfrm>
              <a:custGeom>
                <a:avLst/>
                <a:gdLst/>
                <a:ahLst/>
                <a:cxnLst/>
                <a:rect l="l" t="t" r="r" b="b"/>
                <a:pathLst>
                  <a:path w="853183" h="192427">
                    <a:moveTo>
                      <a:pt x="649983" y="0"/>
                    </a:moveTo>
                    <a:lnTo>
                      <a:pt x="0" y="0"/>
                    </a:lnTo>
                    <a:lnTo>
                      <a:pt x="203200" y="192427"/>
                    </a:lnTo>
                    <a:lnTo>
                      <a:pt x="853183" y="192427"/>
                    </a:lnTo>
                    <a:lnTo>
                      <a:pt x="649983" y="0"/>
                    </a:lnTo>
                    <a:close/>
                  </a:path>
                </a:pathLst>
              </a:custGeom>
              <a:gradFill rotWithShape="1">
                <a:gsLst>
                  <a:gs pos="0">
                    <a:srgbClr val="FF3131">
                      <a:alpha val="100000"/>
                    </a:srgbClr>
                  </a:gs>
                  <a:gs pos="100000">
                    <a:srgbClr val="FF914D">
                      <a:alpha val="100000"/>
                    </a:srgbClr>
                  </a:gs>
                </a:gsLst>
                <a:lin ang="0"/>
              </a:gradFill>
            </p:spPr>
            <p:txBody>
              <a:bodyPr/>
              <a:lstStyle/>
              <a:p>
                <a:endParaRPr lang="fi-FI"/>
              </a:p>
            </p:txBody>
          </p:sp>
          <p:sp>
            <p:nvSpPr>
              <p:cNvPr id="6" name="TextBox 6"/>
              <p:cNvSpPr txBox="1"/>
              <p:nvPr/>
            </p:nvSpPr>
            <p:spPr>
              <a:xfrm>
                <a:off x="101600" y="-38100"/>
                <a:ext cx="649983" cy="230527"/>
              </a:xfrm>
              <a:prstGeom prst="rect">
                <a:avLst/>
              </a:prstGeom>
            </p:spPr>
            <p:txBody>
              <a:bodyPr lIns="86039" tIns="86039" rIns="86039" bIns="86039" rtlCol="0" anchor="ctr"/>
              <a:lstStyle/>
              <a:p>
                <a:pPr algn="ctr">
                  <a:lnSpc>
                    <a:spcPts val="4106"/>
                  </a:lnSpc>
                </a:pPr>
                <a:endParaRPr sz="2399"/>
              </a:p>
            </p:txBody>
          </p:sp>
        </p:grpSp>
        <p:grpSp>
          <p:nvGrpSpPr>
            <p:cNvPr id="7" name="Group 7"/>
            <p:cNvGrpSpPr/>
            <p:nvPr/>
          </p:nvGrpSpPr>
          <p:grpSpPr>
            <a:xfrm rot="10335991">
              <a:off x="12385957" y="4160117"/>
              <a:ext cx="4076462" cy="2120228"/>
              <a:chOff x="0" y="-38100"/>
              <a:chExt cx="462520" cy="240564"/>
            </a:xfrm>
          </p:grpSpPr>
          <p:sp>
            <p:nvSpPr>
              <p:cNvPr id="8" name="Freeform 8"/>
              <p:cNvSpPr/>
              <p:nvPr/>
            </p:nvSpPr>
            <p:spPr>
              <a:xfrm>
                <a:off x="0" y="0"/>
                <a:ext cx="462520" cy="202464"/>
              </a:xfrm>
              <a:custGeom>
                <a:avLst/>
                <a:gdLst/>
                <a:ahLst/>
                <a:cxnLst/>
                <a:rect l="l" t="t" r="r" b="b"/>
                <a:pathLst>
                  <a:path w="462520" h="202464">
                    <a:moveTo>
                      <a:pt x="259320" y="0"/>
                    </a:moveTo>
                    <a:lnTo>
                      <a:pt x="0" y="0"/>
                    </a:lnTo>
                    <a:lnTo>
                      <a:pt x="203200" y="202464"/>
                    </a:lnTo>
                    <a:lnTo>
                      <a:pt x="462520" y="202464"/>
                    </a:lnTo>
                    <a:lnTo>
                      <a:pt x="259320" y="0"/>
                    </a:lnTo>
                    <a:close/>
                  </a:path>
                </a:pathLst>
              </a:custGeom>
              <a:solidFill>
                <a:srgbClr val="F9E830"/>
              </a:solidFill>
            </p:spPr>
            <p:txBody>
              <a:bodyPr/>
              <a:lstStyle/>
              <a:p>
                <a:endParaRPr lang="fi-FI"/>
              </a:p>
            </p:txBody>
          </p:sp>
          <p:sp>
            <p:nvSpPr>
              <p:cNvPr id="9" name="TextBox 9"/>
              <p:cNvSpPr txBox="1"/>
              <p:nvPr/>
            </p:nvSpPr>
            <p:spPr>
              <a:xfrm>
                <a:off x="101600" y="-38100"/>
                <a:ext cx="259320" cy="240564"/>
              </a:xfrm>
              <a:prstGeom prst="rect">
                <a:avLst/>
              </a:prstGeom>
            </p:spPr>
            <p:txBody>
              <a:bodyPr lIns="86039" tIns="86039" rIns="86039" bIns="86039" rtlCol="0" anchor="ctr"/>
              <a:lstStyle/>
              <a:p>
                <a:pPr algn="ctr">
                  <a:lnSpc>
                    <a:spcPts val="4106"/>
                  </a:lnSpc>
                </a:pPr>
                <a:endParaRPr sz="2399"/>
              </a:p>
            </p:txBody>
          </p:sp>
        </p:grpSp>
        <p:grpSp>
          <p:nvGrpSpPr>
            <p:cNvPr id="10" name="Group 10"/>
            <p:cNvGrpSpPr/>
            <p:nvPr/>
          </p:nvGrpSpPr>
          <p:grpSpPr>
            <a:xfrm rot="-2372184">
              <a:off x="8053275" y="4161644"/>
              <a:ext cx="4097075" cy="1784431"/>
              <a:chOff x="0" y="0"/>
              <a:chExt cx="464858" cy="202464"/>
            </a:xfrm>
          </p:grpSpPr>
          <p:sp>
            <p:nvSpPr>
              <p:cNvPr id="11" name="Freeform 11"/>
              <p:cNvSpPr/>
              <p:nvPr/>
            </p:nvSpPr>
            <p:spPr>
              <a:xfrm>
                <a:off x="0" y="0"/>
                <a:ext cx="464858" cy="202464"/>
              </a:xfrm>
              <a:custGeom>
                <a:avLst/>
                <a:gdLst/>
                <a:ahLst/>
                <a:cxnLst/>
                <a:rect l="l" t="t" r="r" b="b"/>
                <a:pathLst>
                  <a:path w="464858" h="202464">
                    <a:moveTo>
                      <a:pt x="261658" y="0"/>
                    </a:moveTo>
                    <a:lnTo>
                      <a:pt x="0" y="0"/>
                    </a:lnTo>
                    <a:lnTo>
                      <a:pt x="203200" y="202464"/>
                    </a:lnTo>
                    <a:lnTo>
                      <a:pt x="464858" y="202464"/>
                    </a:lnTo>
                    <a:lnTo>
                      <a:pt x="261658" y="0"/>
                    </a:lnTo>
                    <a:close/>
                  </a:path>
                </a:pathLst>
              </a:custGeom>
              <a:solidFill>
                <a:srgbClr val="F9E830"/>
              </a:solidFill>
            </p:spPr>
            <p:txBody>
              <a:bodyPr/>
              <a:lstStyle/>
              <a:p>
                <a:endParaRPr lang="fi-FI"/>
              </a:p>
            </p:txBody>
          </p:sp>
          <p:sp>
            <p:nvSpPr>
              <p:cNvPr id="12" name="TextBox 12"/>
              <p:cNvSpPr txBox="1"/>
              <p:nvPr/>
            </p:nvSpPr>
            <p:spPr>
              <a:xfrm>
                <a:off x="101600" y="-38100"/>
                <a:ext cx="261658" cy="240564"/>
              </a:xfrm>
              <a:prstGeom prst="rect">
                <a:avLst/>
              </a:prstGeom>
            </p:spPr>
            <p:txBody>
              <a:bodyPr lIns="86039" tIns="86039" rIns="86039" bIns="86039" rtlCol="0" anchor="ctr"/>
              <a:lstStyle/>
              <a:p>
                <a:pPr algn="ctr">
                  <a:lnSpc>
                    <a:spcPts val="4106"/>
                  </a:lnSpc>
                </a:pPr>
                <a:endParaRPr sz="2399"/>
              </a:p>
            </p:txBody>
          </p:sp>
        </p:grpSp>
      </p:grpSp>
      <p:sp>
        <p:nvSpPr>
          <p:cNvPr id="17" name="TextBox 17"/>
          <p:cNvSpPr txBox="1"/>
          <p:nvPr/>
        </p:nvSpPr>
        <p:spPr>
          <a:xfrm rot="352710">
            <a:off x="3951331" y="3555083"/>
            <a:ext cx="3557411" cy="681853"/>
          </a:xfrm>
          <a:prstGeom prst="rect">
            <a:avLst/>
          </a:prstGeom>
        </p:spPr>
        <p:txBody>
          <a:bodyPr lIns="0" tIns="0" rIns="0" bIns="0" rtlCol="0" anchor="t">
            <a:spAutoFit/>
          </a:bodyPr>
          <a:lstStyle/>
          <a:p>
            <a:pPr algn="ctr">
              <a:lnSpc>
                <a:spcPts val="5647"/>
              </a:lnSpc>
              <a:spcBef>
                <a:spcPct val="0"/>
              </a:spcBef>
            </a:pPr>
            <a:r>
              <a:rPr lang="en-US" sz="4034" dirty="0">
                <a:solidFill>
                  <a:srgbClr val="FFFFFF"/>
                </a:solidFill>
                <a:latin typeface="Aptos Black" panose="020B0004020202020204" pitchFamily="34" charset="0"/>
              </a:rPr>
              <a:t>LOWER RISK</a:t>
            </a:r>
          </a:p>
        </p:txBody>
      </p:sp>
      <p:sp>
        <p:nvSpPr>
          <p:cNvPr id="18" name="TextBox 18"/>
          <p:cNvSpPr txBox="1"/>
          <p:nvPr/>
        </p:nvSpPr>
        <p:spPr>
          <a:xfrm rot="-411439">
            <a:off x="16531087" y="3525492"/>
            <a:ext cx="3557892" cy="681853"/>
          </a:xfrm>
          <a:prstGeom prst="rect">
            <a:avLst/>
          </a:prstGeom>
        </p:spPr>
        <p:txBody>
          <a:bodyPr lIns="0" tIns="0" rIns="0" bIns="0" rtlCol="0" anchor="t">
            <a:spAutoFit/>
          </a:bodyPr>
          <a:lstStyle/>
          <a:p>
            <a:pPr algn="ctr">
              <a:lnSpc>
                <a:spcPts val="5647"/>
              </a:lnSpc>
              <a:spcBef>
                <a:spcPct val="0"/>
              </a:spcBef>
            </a:pPr>
            <a:r>
              <a:rPr lang="en-US" sz="4034" dirty="0">
                <a:solidFill>
                  <a:srgbClr val="FFFFFF"/>
                </a:solidFill>
                <a:latin typeface="Aptos Black" panose="020B0004020202020204" pitchFamily="34" charset="0"/>
              </a:rPr>
              <a:t>HIGHER RISK</a:t>
            </a:r>
          </a:p>
        </p:txBody>
      </p:sp>
      <p:grpSp>
        <p:nvGrpSpPr>
          <p:cNvPr id="32" name="Ryhmä 31">
            <a:extLst>
              <a:ext uri="{FF2B5EF4-FFF2-40B4-BE49-F238E27FC236}">
                <a16:creationId xmlns:a16="http://schemas.microsoft.com/office/drawing/2014/main" id="{B5F56FD6-30D2-699E-BF3B-61D5B72F39CA}"/>
              </a:ext>
            </a:extLst>
          </p:cNvPr>
          <p:cNvGrpSpPr/>
          <p:nvPr/>
        </p:nvGrpSpPr>
        <p:grpSpPr>
          <a:xfrm>
            <a:off x="576079" y="4860463"/>
            <a:ext cx="23397426" cy="8362655"/>
            <a:chOff x="576079" y="5644233"/>
            <a:chExt cx="23397426" cy="8362655"/>
          </a:xfrm>
        </p:grpSpPr>
        <p:sp>
          <p:nvSpPr>
            <p:cNvPr id="13" name="TextBox 13"/>
            <p:cNvSpPr txBox="1"/>
            <p:nvPr/>
          </p:nvSpPr>
          <p:spPr>
            <a:xfrm>
              <a:off x="10495555" y="7809100"/>
              <a:ext cx="3515091" cy="1624099"/>
            </a:xfrm>
            <a:prstGeom prst="rect">
              <a:avLst/>
            </a:prstGeom>
          </p:spPr>
          <p:txBody>
            <a:bodyPr lIns="0" tIns="0" rIns="0" bIns="0" rtlCol="0" anchor="t">
              <a:spAutoFit/>
            </a:bodyPr>
            <a:lstStyle/>
            <a:p>
              <a:pPr algn="ctr">
                <a:lnSpc>
                  <a:spcPts val="3227"/>
                </a:lnSpc>
              </a:pPr>
              <a:r>
                <a:rPr lang="en-US" sz="2400" b="1" spc="73" dirty="0">
                  <a:solidFill>
                    <a:srgbClr val="0D0D0D"/>
                  </a:solidFill>
                  <a:latin typeface="Aptos Black" panose="020B0004020202020204" pitchFamily="34" charset="0"/>
                </a:rPr>
                <a:t>LARGE PUBLIC PROJECTS WON THROUGH PROZORRO* </a:t>
              </a:r>
            </a:p>
            <a:p>
              <a:pPr marL="0" lvl="1" algn="ctr">
                <a:lnSpc>
                  <a:spcPts val="3227"/>
                </a:lnSpc>
                <a:spcBef>
                  <a:spcPct val="0"/>
                </a:spcBef>
              </a:pPr>
              <a:endParaRPr lang="en-US" sz="2400" b="1" spc="73" dirty="0">
                <a:solidFill>
                  <a:srgbClr val="0D0D0D"/>
                </a:solidFill>
                <a:latin typeface="Aptos Black" panose="020B0004020202020204" pitchFamily="34" charset="0"/>
              </a:endParaRPr>
            </a:p>
          </p:txBody>
        </p:sp>
        <p:sp>
          <p:nvSpPr>
            <p:cNvPr id="14" name="TextBox 14"/>
            <p:cNvSpPr txBox="1"/>
            <p:nvPr/>
          </p:nvSpPr>
          <p:spPr>
            <a:xfrm>
              <a:off x="14511241" y="6931995"/>
              <a:ext cx="3147668" cy="803361"/>
            </a:xfrm>
            <a:prstGeom prst="rect">
              <a:avLst/>
            </a:prstGeom>
          </p:spPr>
          <p:txBody>
            <a:bodyPr lIns="0" tIns="0" rIns="0" bIns="0" rtlCol="0" anchor="t">
              <a:spAutoFit/>
            </a:bodyPr>
            <a:lstStyle/>
            <a:p>
              <a:pPr marL="0" lvl="1" algn="ctr">
                <a:lnSpc>
                  <a:spcPts val="3227"/>
                </a:lnSpc>
                <a:spcBef>
                  <a:spcPct val="0"/>
                </a:spcBef>
              </a:pPr>
              <a:r>
                <a:rPr lang="en-US" sz="2400" b="1" spc="73" dirty="0">
                  <a:solidFill>
                    <a:srgbClr val="0D0D0D"/>
                  </a:solidFill>
                  <a:latin typeface="Aptos Black" panose="020B0004020202020204" pitchFamily="34" charset="0"/>
                </a:rPr>
                <a:t>B2R, BUSINESS TO RETAILER</a:t>
              </a:r>
            </a:p>
          </p:txBody>
        </p:sp>
        <p:sp>
          <p:nvSpPr>
            <p:cNvPr id="15" name="TextBox 15"/>
            <p:cNvSpPr txBox="1"/>
            <p:nvPr/>
          </p:nvSpPr>
          <p:spPr>
            <a:xfrm>
              <a:off x="20825837" y="5779197"/>
              <a:ext cx="3147668" cy="803361"/>
            </a:xfrm>
            <a:prstGeom prst="rect">
              <a:avLst/>
            </a:prstGeom>
          </p:spPr>
          <p:txBody>
            <a:bodyPr lIns="0" tIns="0" rIns="0" bIns="0" rtlCol="0" anchor="t">
              <a:spAutoFit/>
            </a:bodyPr>
            <a:lstStyle/>
            <a:p>
              <a:pPr marL="0" lvl="1" algn="ctr">
                <a:lnSpc>
                  <a:spcPts val="3227"/>
                </a:lnSpc>
                <a:spcBef>
                  <a:spcPct val="0"/>
                </a:spcBef>
              </a:pPr>
              <a:r>
                <a:rPr lang="en-US" sz="2400" b="1" spc="73" dirty="0">
                  <a:solidFill>
                    <a:srgbClr val="0D0D0D"/>
                  </a:solidFill>
                  <a:latin typeface="Aptos Black" panose="020B0004020202020204" pitchFamily="34" charset="0"/>
                </a:rPr>
                <a:t>LARGE PUBLIC PROCESSES</a:t>
              </a:r>
            </a:p>
          </p:txBody>
        </p:sp>
        <p:sp>
          <p:nvSpPr>
            <p:cNvPr id="16" name="TextBox 16"/>
            <p:cNvSpPr txBox="1"/>
            <p:nvPr/>
          </p:nvSpPr>
          <p:spPr>
            <a:xfrm>
              <a:off x="21325956" y="6895250"/>
              <a:ext cx="2367059" cy="4146071"/>
            </a:xfrm>
            <a:prstGeom prst="rect">
              <a:avLst/>
            </a:prstGeom>
          </p:spPr>
          <p:txBody>
            <a:bodyPr lIns="0" tIns="0" rIns="0" bIns="0" rtlCol="0" anchor="t">
              <a:spAutoFit/>
            </a:bodyPr>
            <a:lstStyle/>
            <a:p>
              <a:pPr algn="ctr">
                <a:lnSpc>
                  <a:spcPts val="2497"/>
                </a:lnSpc>
              </a:pPr>
              <a:r>
                <a:rPr lang="en-US" sz="2000" b="1" spc="85" dirty="0">
                  <a:solidFill>
                    <a:srgbClr val="737373"/>
                  </a:solidFill>
                  <a:latin typeface="Arial" panose="020B0604020202020204" pitchFamily="34" charset="0"/>
                  <a:cs typeface="Arial" panose="020B0604020202020204" pitchFamily="34" charset="0"/>
                </a:rPr>
                <a:t>Risk Level: </a:t>
              </a:r>
              <a:r>
                <a:rPr lang="en-US" sz="2000" spc="85" dirty="0">
                  <a:solidFill>
                    <a:srgbClr val="737373"/>
                  </a:solidFill>
                  <a:latin typeface="Arial" panose="020B0604020202020204" pitchFamily="34" charset="0"/>
                  <a:cs typeface="Arial" panose="020B0604020202020204" pitchFamily="34" charset="0"/>
                </a:rPr>
                <a:t>quite likely to happen</a:t>
              </a:r>
            </a:p>
            <a:p>
              <a:pPr algn="ctr">
                <a:lnSpc>
                  <a:spcPts val="2497"/>
                </a:lnSpc>
              </a:pPr>
              <a:endParaRPr lang="en-US" sz="2000" spc="85" dirty="0">
                <a:solidFill>
                  <a:srgbClr val="737373"/>
                </a:solidFill>
                <a:latin typeface="Arial" panose="020B0604020202020204" pitchFamily="34" charset="0"/>
                <a:cs typeface="Arial" panose="020B0604020202020204" pitchFamily="34" charset="0"/>
              </a:endParaRPr>
            </a:p>
            <a:p>
              <a:pPr algn="ctr">
                <a:lnSpc>
                  <a:spcPts val="2497"/>
                </a:lnSpc>
                <a:spcBef>
                  <a:spcPct val="0"/>
                </a:spcBef>
              </a:pPr>
              <a:r>
                <a:rPr lang="en-US" sz="2000" spc="85" dirty="0">
                  <a:solidFill>
                    <a:srgbClr val="737373"/>
                  </a:solidFill>
                  <a:latin typeface="Arial" panose="020B0604020202020204" pitchFamily="34" charset="0"/>
                  <a:cs typeface="Arial" panose="020B0604020202020204" pitchFamily="34" charset="0"/>
                </a:rPr>
                <a:t>Due to their scale and complexity, often involve significant amounts of public funds and multiple stakeholders. This makes them susceptible to corruption</a:t>
              </a:r>
            </a:p>
          </p:txBody>
        </p:sp>
        <p:sp>
          <p:nvSpPr>
            <p:cNvPr id="19" name="TextBox 19"/>
            <p:cNvSpPr txBox="1"/>
            <p:nvPr/>
          </p:nvSpPr>
          <p:spPr>
            <a:xfrm>
              <a:off x="17678169" y="6377358"/>
              <a:ext cx="3147668" cy="803361"/>
            </a:xfrm>
            <a:prstGeom prst="rect">
              <a:avLst/>
            </a:prstGeom>
          </p:spPr>
          <p:txBody>
            <a:bodyPr lIns="0" tIns="0" rIns="0" bIns="0" rtlCol="0" anchor="t">
              <a:spAutoFit/>
            </a:bodyPr>
            <a:lstStyle/>
            <a:p>
              <a:pPr marL="0" lvl="1" algn="ctr">
                <a:lnSpc>
                  <a:spcPts val="3227"/>
                </a:lnSpc>
                <a:spcBef>
                  <a:spcPct val="0"/>
                </a:spcBef>
              </a:pPr>
              <a:r>
                <a:rPr lang="en-US" sz="2400" b="1" spc="73">
                  <a:solidFill>
                    <a:srgbClr val="0D0D0D"/>
                  </a:solidFill>
                  <a:latin typeface="Aptos Black" panose="020B0004020202020204" pitchFamily="34" charset="0"/>
                </a:rPr>
                <a:t>B2B TO PUBLIC SECTOR SALE</a:t>
              </a:r>
            </a:p>
          </p:txBody>
        </p:sp>
        <p:sp>
          <p:nvSpPr>
            <p:cNvPr id="20" name="TextBox 20"/>
            <p:cNvSpPr txBox="1"/>
            <p:nvPr/>
          </p:nvSpPr>
          <p:spPr>
            <a:xfrm>
              <a:off x="18246293" y="7793495"/>
              <a:ext cx="2180127" cy="4146071"/>
            </a:xfrm>
            <a:prstGeom prst="rect">
              <a:avLst/>
            </a:prstGeom>
          </p:spPr>
          <p:txBody>
            <a:bodyPr lIns="0" tIns="0" rIns="0" bIns="0" rtlCol="0" anchor="t">
              <a:spAutoFit/>
            </a:bodyPr>
            <a:lstStyle/>
            <a:p>
              <a:pPr algn="ctr">
                <a:lnSpc>
                  <a:spcPts val="2497"/>
                </a:lnSpc>
              </a:pPr>
              <a:r>
                <a:rPr lang="en-US" sz="2000" b="1" spc="85" dirty="0">
                  <a:solidFill>
                    <a:srgbClr val="737373"/>
                  </a:solidFill>
                  <a:latin typeface="Arial" panose="020B0604020202020204" pitchFamily="34" charset="0"/>
                  <a:cs typeface="Arial" panose="020B0604020202020204" pitchFamily="34" charset="0"/>
                </a:rPr>
                <a:t>Risk Level</a:t>
              </a:r>
              <a:r>
                <a:rPr lang="en-US" sz="2000" spc="85" dirty="0">
                  <a:solidFill>
                    <a:srgbClr val="737373"/>
                  </a:solidFill>
                  <a:latin typeface="Arial" panose="020B0604020202020204" pitchFamily="34" charset="0"/>
                  <a:cs typeface="Arial" panose="020B0604020202020204" pitchFamily="34" charset="0"/>
                </a:rPr>
                <a:t>: possible</a:t>
              </a:r>
            </a:p>
            <a:p>
              <a:pPr algn="ctr">
                <a:lnSpc>
                  <a:spcPts val="2497"/>
                </a:lnSpc>
              </a:pPr>
              <a:endParaRPr lang="en-US" sz="2000" spc="85" dirty="0">
                <a:solidFill>
                  <a:srgbClr val="737373"/>
                </a:solidFill>
                <a:latin typeface="Arial" panose="020B0604020202020204" pitchFamily="34" charset="0"/>
                <a:cs typeface="Arial" panose="020B0604020202020204" pitchFamily="34" charset="0"/>
              </a:endParaRPr>
            </a:p>
            <a:p>
              <a:pPr algn="ctr">
                <a:lnSpc>
                  <a:spcPts val="2497"/>
                </a:lnSpc>
                <a:spcBef>
                  <a:spcPct val="0"/>
                </a:spcBef>
              </a:pPr>
              <a:r>
                <a:rPr lang="en-US" sz="2000" spc="85" dirty="0">
                  <a:solidFill>
                    <a:srgbClr val="737373"/>
                  </a:solidFill>
                  <a:latin typeface="Arial" panose="020B0604020202020204" pitchFamily="34" charset="0"/>
                  <a:cs typeface="Arial" panose="020B0604020202020204" pitchFamily="34" charset="0"/>
                </a:rPr>
                <a:t>there's a risk that the partner may request to participate in corrupt schemes, such as demanding kickbacks or bribes to secure contracts.</a:t>
              </a:r>
            </a:p>
          </p:txBody>
        </p:sp>
        <p:sp>
          <p:nvSpPr>
            <p:cNvPr id="21" name="TextBox 21"/>
            <p:cNvSpPr txBox="1"/>
            <p:nvPr/>
          </p:nvSpPr>
          <p:spPr>
            <a:xfrm>
              <a:off x="14793521" y="8173797"/>
              <a:ext cx="2584127" cy="4787273"/>
            </a:xfrm>
            <a:prstGeom prst="rect">
              <a:avLst/>
            </a:prstGeom>
          </p:spPr>
          <p:txBody>
            <a:bodyPr lIns="0" tIns="0" rIns="0" bIns="0" rtlCol="0" anchor="t">
              <a:spAutoFit/>
            </a:bodyPr>
            <a:lstStyle/>
            <a:p>
              <a:pPr algn="ctr">
                <a:lnSpc>
                  <a:spcPts val="2497"/>
                </a:lnSpc>
              </a:pPr>
              <a:r>
                <a:rPr lang="en-US" sz="2000" b="1" spc="85" dirty="0">
                  <a:solidFill>
                    <a:srgbClr val="737373"/>
                  </a:solidFill>
                  <a:latin typeface="Arial" panose="020B0604020202020204" pitchFamily="34" charset="0"/>
                  <a:cs typeface="Arial" panose="020B0604020202020204" pitchFamily="34" charset="0"/>
                </a:rPr>
                <a:t>Risk Level: </a:t>
              </a:r>
              <a:r>
                <a:rPr lang="en-US" sz="2000" spc="85" dirty="0">
                  <a:solidFill>
                    <a:srgbClr val="737373"/>
                  </a:solidFill>
                  <a:latin typeface="Arial" panose="020B0604020202020204" pitchFamily="34" charset="0"/>
                  <a:cs typeface="Arial" panose="020B0604020202020204" pitchFamily="34" charset="0"/>
                </a:rPr>
                <a:t>possible but not very likely</a:t>
              </a:r>
            </a:p>
            <a:p>
              <a:pPr algn="ctr">
                <a:lnSpc>
                  <a:spcPts val="2497"/>
                </a:lnSpc>
              </a:pPr>
              <a:endParaRPr lang="en-US" sz="2000" spc="85" dirty="0">
                <a:solidFill>
                  <a:srgbClr val="737373"/>
                </a:solidFill>
                <a:latin typeface="Arial" panose="020B0604020202020204" pitchFamily="34" charset="0"/>
                <a:cs typeface="Arial" panose="020B0604020202020204" pitchFamily="34" charset="0"/>
              </a:endParaRPr>
            </a:p>
            <a:p>
              <a:pPr algn="ctr">
                <a:lnSpc>
                  <a:spcPts val="2497"/>
                </a:lnSpc>
                <a:spcBef>
                  <a:spcPct val="0"/>
                </a:spcBef>
              </a:pPr>
              <a:r>
                <a:rPr lang="en-US" sz="2000" spc="85" dirty="0">
                  <a:solidFill>
                    <a:srgbClr val="737373"/>
                  </a:solidFill>
                  <a:latin typeface="Arial" panose="020B0604020202020204" pitchFamily="34" charset="0"/>
                  <a:cs typeface="Arial" panose="020B0604020202020204" pitchFamily="34" charset="0"/>
                </a:rPr>
                <a:t>the risk of encountering corruption is relatively low. However, there may still be cases where an officer of the retailer requests additional payments or "shelf fees" for preferential treatment.</a:t>
              </a:r>
            </a:p>
          </p:txBody>
        </p:sp>
        <p:sp>
          <p:nvSpPr>
            <p:cNvPr id="22" name="TextBox 22"/>
            <p:cNvSpPr txBox="1"/>
            <p:nvPr/>
          </p:nvSpPr>
          <p:spPr>
            <a:xfrm>
              <a:off x="10816177" y="9540216"/>
              <a:ext cx="2886638" cy="4466672"/>
            </a:xfrm>
            <a:prstGeom prst="rect">
              <a:avLst/>
            </a:prstGeom>
          </p:spPr>
          <p:txBody>
            <a:bodyPr wrap="square" lIns="0" tIns="0" rIns="0" bIns="0" rtlCol="0" anchor="t">
              <a:spAutoFit/>
            </a:bodyPr>
            <a:lstStyle/>
            <a:p>
              <a:pPr algn="ctr">
                <a:lnSpc>
                  <a:spcPts val="2497"/>
                </a:lnSpc>
              </a:pPr>
              <a:r>
                <a:rPr lang="en-US" sz="2000" b="1" spc="85" dirty="0">
                  <a:solidFill>
                    <a:srgbClr val="737373"/>
                  </a:solidFill>
                  <a:latin typeface="Arial" panose="020B0604020202020204" pitchFamily="34" charset="0"/>
                  <a:cs typeface="Arial" panose="020B0604020202020204" pitchFamily="34" charset="0"/>
                </a:rPr>
                <a:t>Risk Level: </a:t>
              </a:r>
              <a:r>
                <a:rPr lang="en-US" sz="2000" spc="85" dirty="0">
                  <a:solidFill>
                    <a:srgbClr val="737373"/>
                  </a:solidFill>
                  <a:latin typeface="Arial" panose="020B0604020202020204" pitchFamily="34" charset="0"/>
                  <a:cs typeface="Arial" panose="020B0604020202020204" pitchFamily="34" charset="0"/>
                </a:rPr>
                <a:t>low, possible only during pre-tendering or monitoring phases</a:t>
              </a:r>
            </a:p>
            <a:p>
              <a:pPr algn="ctr">
                <a:lnSpc>
                  <a:spcPts val="2497"/>
                </a:lnSpc>
              </a:pPr>
              <a:endParaRPr lang="en-US" sz="2000" spc="85" dirty="0">
                <a:solidFill>
                  <a:srgbClr val="737373"/>
                </a:solidFill>
                <a:latin typeface="Arial" panose="020B0604020202020204" pitchFamily="34" charset="0"/>
                <a:cs typeface="Arial" panose="020B0604020202020204" pitchFamily="34" charset="0"/>
              </a:endParaRPr>
            </a:p>
            <a:p>
              <a:pPr algn="ctr">
                <a:lnSpc>
                  <a:spcPts val="2497"/>
                </a:lnSpc>
                <a:spcBef>
                  <a:spcPct val="0"/>
                </a:spcBef>
              </a:pPr>
              <a:r>
                <a:rPr lang="en-US" sz="2000" spc="85" dirty="0">
                  <a:solidFill>
                    <a:srgbClr val="737373"/>
                  </a:solidFill>
                  <a:latin typeface="Arial" panose="020B0604020202020204" pitchFamily="34" charset="0"/>
                  <a:cs typeface="Arial" panose="020B0604020202020204" pitchFamily="34" charset="0"/>
                </a:rPr>
                <a:t>While participation through Prozorro significantly enhances transparency and fairness, there may still be opportunities for corruption before or after the tendering phase</a:t>
              </a:r>
            </a:p>
          </p:txBody>
        </p:sp>
        <p:sp>
          <p:nvSpPr>
            <p:cNvPr id="23" name="TextBox 23"/>
            <p:cNvSpPr txBox="1"/>
            <p:nvPr/>
          </p:nvSpPr>
          <p:spPr>
            <a:xfrm>
              <a:off x="576079" y="5644233"/>
              <a:ext cx="3147668" cy="392993"/>
            </a:xfrm>
            <a:prstGeom prst="rect">
              <a:avLst/>
            </a:prstGeom>
          </p:spPr>
          <p:txBody>
            <a:bodyPr lIns="0" tIns="0" rIns="0" bIns="0" rtlCol="0" anchor="t">
              <a:spAutoFit/>
            </a:bodyPr>
            <a:lstStyle/>
            <a:p>
              <a:pPr marL="0" lvl="1" algn="ctr">
                <a:lnSpc>
                  <a:spcPts val="3227"/>
                </a:lnSpc>
                <a:spcBef>
                  <a:spcPct val="0"/>
                </a:spcBef>
              </a:pPr>
              <a:r>
                <a:rPr lang="en-US" sz="2400" b="1" spc="73" dirty="0">
                  <a:solidFill>
                    <a:srgbClr val="0D0D0D"/>
                  </a:solidFill>
                  <a:latin typeface="Aptos Black" panose="020B0004020202020204" pitchFamily="34" charset="0"/>
                </a:rPr>
                <a:t>B2C</a:t>
              </a:r>
            </a:p>
          </p:txBody>
        </p:sp>
        <p:sp>
          <p:nvSpPr>
            <p:cNvPr id="24" name="TextBox 24"/>
            <p:cNvSpPr txBox="1"/>
            <p:nvPr/>
          </p:nvSpPr>
          <p:spPr>
            <a:xfrm>
              <a:off x="726796" y="6354825"/>
              <a:ext cx="2588727" cy="3184270"/>
            </a:xfrm>
            <a:prstGeom prst="rect">
              <a:avLst/>
            </a:prstGeom>
          </p:spPr>
          <p:txBody>
            <a:bodyPr lIns="0" tIns="0" rIns="0" bIns="0" rtlCol="0" anchor="t">
              <a:spAutoFit/>
            </a:bodyPr>
            <a:lstStyle/>
            <a:p>
              <a:pPr algn="ctr">
                <a:lnSpc>
                  <a:spcPts val="2497"/>
                </a:lnSpc>
              </a:pPr>
              <a:r>
                <a:rPr lang="en-US" sz="2000" b="1" spc="85" dirty="0">
                  <a:solidFill>
                    <a:srgbClr val="737373"/>
                  </a:solidFill>
                  <a:latin typeface="Arial" panose="020B0604020202020204" pitchFamily="34" charset="0"/>
                  <a:cs typeface="Arial" panose="020B0604020202020204" pitchFamily="34" charset="0"/>
                </a:rPr>
                <a:t>Risk Level: </a:t>
              </a:r>
              <a:r>
                <a:rPr lang="en-US" sz="2000" spc="85" dirty="0">
                  <a:solidFill>
                    <a:srgbClr val="737373"/>
                  </a:solidFill>
                  <a:latin typeface="Arial" panose="020B0604020202020204" pitchFamily="34" charset="0"/>
                  <a:cs typeface="Arial" panose="020B0604020202020204" pitchFamily="34" charset="0"/>
                </a:rPr>
                <a:t>Low risk, unlikely to happen</a:t>
              </a:r>
            </a:p>
            <a:p>
              <a:pPr algn="ctr">
                <a:lnSpc>
                  <a:spcPts val="2497"/>
                </a:lnSpc>
              </a:pPr>
              <a:endParaRPr lang="en-US" sz="2000" spc="85" dirty="0">
                <a:solidFill>
                  <a:srgbClr val="737373"/>
                </a:solidFill>
                <a:latin typeface="Arial" panose="020B0604020202020204" pitchFamily="34" charset="0"/>
                <a:cs typeface="Arial" panose="020B0604020202020204" pitchFamily="34" charset="0"/>
              </a:endParaRPr>
            </a:p>
            <a:p>
              <a:pPr algn="ctr">
                <a:lnSpc>
                  <a:spcPts val="2497"/>
                </a:lnSpc>
              </a:pPr>
              <a:r>
                <a:rPr lang="en-US" sz="2000" spc="85" dirty="0">
                  <a:solidFill>
                    <a:srgbClr val="737373"/>
                  </a:solidFill>
                  <a:latin typeface="Arial" panose="020B0604020202020204" pitchFamily="34" charset="0"/>
                  <a:cs typeface="Arial" panose="020B0604020202020204" pitchFamily="34" charset="0"/>
                </a:rPr>
                <a:t>In business-to-consumer transactions, the risk of encountering corruption is minimal. </a:t>
              </a:r>
            </a:p>
          </p:txBody>
        </p:sp>
        <p:sp>
          <p:nvSpPr>
            <p:cNvPr id="25" name="TextBox 25"/>
            <p:cNvSpPr txBox="1"/>
            <p:nvPr/>
          </p:nvSpPr>
          <p:spPr>
            <a:xfrm>
              <a:off x="6620366" y="6729968"/>
              <a:ext cx="3513278" cy="2215991"/>
            </a:xfrm>
            <a:prstGeom prst="rect">
              <a:avLst/>
            </a:prstGeom>
          </p:spPr>
          <p:txBody>
            <a:bodyPr wrap="square" lIns="0" tIns="0" rIns="0" bIns="0" rtlCol="0" anchor="t">
              <a:spAutoFit/>
            </a:bodyPr>
            <a:lstStyle/>
            <a:p>
              <a:pPr algn="ctr"/>
              <a:r>
                <a:rPr lang="en-US" sz="2400" b="1" i="0" dirty="0">
                  <a:solidFill>
                    <a:srgbClr val="0D0D0D"/>
                  </a:solidFill>
                  <a:effectLst/>
                  <a:highlight>
                    <a:srgbClr val="FFFFFF"/>
                  </a:highlight>
                  <a:latin typeface="Aptos Black" panose="020B0004020202020204" pitchFamily="34" charset="0"/>
                </a:rPr>
                <a:t>LARGE PUBLIC PROJECTS WITH INTERNATIONAL FINANCIAL INSTITUTIONS INVOLVEMENT</a:t>
              </a:r>
              <a:endParaRPr lang="en-US" sz="2400" b="1" spc="73" dirty="0">
                <a:solidFill>
                  <a:srgbClr val="0D0D0D"/>
                </a:solidFill>
                <a:latin typeface="Aptos Black" panose="020B0004020202020204" pitchFamily="34" charset="0"/>
              </a:endParaRPr>
            </a:p>
          </p:txBody>
        </p:sp>
        <p:sp>
          <p:nvSpPr>
            <p:cNvPr id="26" name="TextBox 26"/>
            <p:cNvSpPr txBox="1"/>
            <p:nvPr/>
          </p:nvSpPr>
          <p:spPr>
            <a:xfrm>
              <a:off x="7079332" y="9240452"/>
              <a:ext cx="2789144" cy="4466672"/>
            </a:xfrm>
            <a:prstGeom prst="rect">
              <a:avLst/>
            </a:prstGeom>
          </p:spPr>
          <p:txBody>
            <a:bodyPr wrap="square" lIns="0" tIns="0" rIns="0" bIns="0" rtlCol="0" anchor="t">
              <a:spAutoFit/>
            </a:bodyPr>
            <a:lstStyle/>
            <a:p>
              <a:pPr algn="ctr">
                <a:lnSpc>
                  <a:spcPts val="2497"/>
                </a:lnSpc>
              </a:pPr>
              <a:r>
                <a:rPr lang="en-US" sz="2000" b="1" spc="85" dirty="0">
                  <a:solidFill>
                    <a:srgbClr val="737373"/>
                  </a:solidFill>
                  <a:latin typeface="Arial" panose="020B0604020202020204" pitchFamily="34" charset="0"/>
                  <a:cs typeface="Arial" panose="020B0604020202020204" pitchFamily="34" charset="0"/>
                </a:rPr>
                <a:t>Risk Level</a:t>
              </a:r>
              <a:r>
                <a:rPr lang="en-US" sz="2000" spc="85" dirty="0">
                  <a:solidFill>
                    <a:srgbClr val="737373"/>
                  </a:solidFill>
                  <a:latin typeface="Arial" panose="020B0604020202020204" pitchFamily="34" charset="0"/>
                  <a:cs typeface="Arial" panose="020B0604020202020204" pitchFamily="34" charset="0"/>
                </a:rPr>
                <a:t>: Reduced risk, unlikely to happen</a:t>
              </a:r>
            </a:p>
            <a:p>
              <a:pPr algn="ctr">
                <a:lnSpc>
                  <a:spcPts val="2497"/>
                </a:lnSpc>
              </a:pPr>
              <a:endParaRPr lang="en-US" sz="2000" spc="85" dirty="0">
                <a:solidFill>
                  <a:srgbClr val="737373"/>
                </a:solidFill>
                <a:latin typeface="Arial" panose="020B0604020202020204" pitchFamily="34" charset="0"/>
                <a:cs typeface="Arial" panose="020B0604020202020204" pitchFamily="34" charset="0"/>
              </a:endParaRPr>
            </a:p>
            <a:p>
              <a:pPr algn="ctr">
                <a:lnSpc>
                  <a:spcPts val="2497"/>
                </a:lnSpc>
                <a:spcBef>
                  <a:spcPct val="0"/>
                </a:spcBef>
              </a:pPr>
              <a:r>
                <a:rPr lang="en-US" sz="2000" spc="85" dirty="0">
                  <a:solidFill>
                    <a:srgbClr val="737373"/>
                  </a:solidFill>
                  <a:latin typeface="Arial" panose="020B0604020202020204" pitchFamily="34" charset="0"/>
                  <a:cs typeface="Arial" panose="020B0604020202020204" pitchFamily="34" charset="0"/>
                </a:rPr>
                <a:t>When large public projects involve international financial institutions, such as the World Bank or EBRD, there tends to be greater oversight and transparency, which reduces the risk of corruption.</a:t>
              </a:r>
            </a:p>
          </p:txBody>
        </p:sp>
        <p:sp>
          <p:nvSpPr>
            <p:cNvPr id="27" name="TextBox 27"/>
            <p:cNvSpPr txBox="1"/>
            <p:nvPr/>
          </p:nvSpPr>
          <p:spPr>
            <a:xfrm>
              <a:off x="3696523" y="6269427"/>
              <a:ext cx="3147668" cy="392993"/>
            </a:xfrm>
            <a:prstGeom prst="rect">
              <a:avLst/>
            </a:prstGeom>
          </p:spPr>
          <p:txBody>
            <a:bodyPr lIns="0" tIns="0" rIns="0" bIns="0" rtlCol="0" anchor="t">
              <a:spAutoFit/>
            </a:bodyPr>
            <a:lstStyle/>
            <a:p>
              <a:pPr marL="0" lvl="1" algn="ctr">
                <a:lnSpc>
                  <a:spcPts val="3227"/>
                </a:lnSpc>
                <a:spcBef>
                  <a:spcPct val="0"/>
                </a:spcBef>
              </a:pPr>
              <a:r>
                <a:rPr lang="en-US" sz="2400" b="1" spc="73" dirty="0">
                  <a:solidFill>
                    <a:srgbClr val="0D0D0D"/>
                  </a:solidFill>
                  <a:latin typeface="Aptos Black" panose="020B0004020202020204" pitchFamily="34" charset="0"/>
                </a:rPr>
                <a:t>B2B</a:t>
              </a:r>
            </a:p>
          </p:txBody>
        </p:sp>
        <p:sp>
          <p:nvSpPr>
            <p:cNvPr id="28" name="TextBox 28"/>
            <p:cNvSpPr txBox="1"/>
            <p:nvPr/>
          </p:nvSpPr>
          <p:spPr>
            <a:xfrm>
              <a:off x="4276911" y="7091141"/>
              <a:ext cx="2396597" cy="3504870"/>
            </a:xfrm>
            <a:prstGeom prst="rect">
              <a:avLst/>
            </a:prstGeom>
          </p:spPr>
          <p:txBody>
            <a:bodyPr wrap="square" lIns="0" tIns="0" rIns="0" bIns="0" rtlCol="0" anchor="t">
              <a:spAutoFit/>
            </a:bodyPr>
            <a:lstStyle/>
            <a:p>
              <a:pPr algn="ctr">
                <a:lnSpc>
                  <a:spcPts val="2497"/>
                </a:lnSpc>
              </a:pPr>
              <a:r>
                <a:rPr lang="en-US" sz="2000" b="1" spc="85" dirty="0">
                  <a:solidFill>
                    <a:srgbClr val="737373"/>
                  </a:solidFill>
                  <a:latin typeface="Arial" panose="020B0604020202020204" pitchFamily="34" charset="0"/>
                  <a:cs typeface="Arial" panose="020B0604020202020204" pitchFamily="34" charset="0"/>
                </a:rPr>
                <a:t>Risk Level: </a:t>
              </a:r>
              <a:r>
                <a:rPr lang="en-US" sz="2000" spc="85" dirty="0">
                  <a:solidFill>
                    <a:srgbClr val="737373"/>
                  </a:solidFill>
                  <a:latin typeface="Arial" panose="020B0604020202020204" pitchFamily="34" charset="0"/>
                  <a:cs typeface="Arial" panose="020B0604020202020204" pitchFamily="34" charset="0"/>
                </a:rPr>
                <a:t>Low risk, unlikely to happen</a:t>
              </a:r>
            </a:p>
            <a:p>
              <a:pPr algn="ctr">
                <a:lnSpc>
                  <a:spcPts val="2497"/>
                </a:lnSpc>
              </a:pPr>
              <a:endParaRPr lang="en-US" sz="2000" spc="85" dirty="0">
                <a:solidFill>
                  <a:srgbClr val="737373"/>
                </a:solidFill>
                <a:latin typeface="Arial" panose="020B0604020202020204" pitchFamily="34" charset="0"/>
                <a:cs typeface="Arial" panose="020B0604020202020204" pitchFamily="34" charset="0"/>
              </a:endParaRPr>
            </a:p>
            <a:p>
              <a:pPr algn="ctr">
                <a:lnSpc>
                  <a:spcPts val="2497"/>
                </a:lnSpc>
              </a:pPr>
              <a:r>
                <a:rPr lang="en-US" sz="2000" spc="85" dirty="0">
                  <a:solidFill>
                    <a:srgbClr val="737373"/>
                  </a:solidFill>
                  <a:latin typeface="Arial" panose="020B0604020202020204" pitchFamily="34" charset="0"/>
                  <a:cs typeface="Arial" panose="020B0604020202020204" pitchFamily="34" charset="0"/>
                </a:rPr>
                <a:t> In business-to-business transactions, the risk of encountering corruption is generally low</a:t>
              </a:r>
            </a:p>
          </p:txBody>
        </p:sp>
      </p:grpSp>
      <p:sp>
        <p:nvSpPr>
          <p:cNvPr id="29" name="Otsikko 28">
            <a:extLst>
              <a:ext uri="{FF2B5EF4-FFF2-40B4-BE49-F238E27FC236}">
                <a16:creationId xmlns:a16="http://schemas.microsoft.com/office/drawing/2014/main" id="{0BC1487D-F583-6ED8-51AB-5825AA43968C}"/>
              </a:ext>
            </a:extLst>
          </p:cNvPr>
          <p:cNvSpPr>
            <a:spLocks noGrp="1"/>
          </p:cNvSpPr>
          <p:nvPr>
            <p:ph type="title"/>
          </p:nvPr>
        </p:nvSpPr>
        <p:spPr>
          <a:xfrm>
            <a:off x="946641" y="622510"/>
            <a:ext cx="18694200" cy="2641600"/>
          </a:xfrm>
        </p:spPr>
        <p:txBody>
          <a:bodyPr>
            <a:normAutofit/>
          </a:bodyPr>
          <a:lstStyle/>
          <a:p>
            <a:r>
              <a:rPr lang="en-US" sz="5400" b="0" i="0" dirty="0">
                <a:solidFill>
                  <a:srgbClr val="0D0D0D"/>
                </a:solidFill>
                <a:effectLst/>
                <a:highlight>
                  <a:srgbClr val="FFFFFF"/>
                </a:highlight>
              </a:rPr>
              <a:t>Understanding Corruption Risks: A Breakdown of Business Segments</a:t>
            </a:r>
            <a:endParaRPr lang="fi-FI" sz="5400" dirty="0"/>
          </a:p>
        </p:txBody>
      </p:sp>
      <p:sp>
        <p:nvSpPr>
          <p:cNvPr id="34" name="Tekstiruutu 33">
            <a:extLst>
              <a:ext uri="{FF2B5EF4-FFF2-40B4-BE49-F238E27FC236}">
                <a16:creationId xmlns:a16="http://schemas.microsoft.com/office/drawing/2014/main" id="{A0DF7091-E367-6FB0-2D91-94A6ADC3A0D5}"/>
              </a:ext>
            </a:extLst>
          </p:cNvPr>
          <p:cNvSpPr txBox="1"/>
          <p:nvPr/>
        </p:nvSpPr>
        <p:spPr>
          <a:xfrm>
            <a:off x="460340" y="10092013"/>
            <a:ext cx="4893966" cy="3447098"/>
          </a:xfrm>
          <a:custGeom>
            <a:avLst/>
            <a:gdLst>
              <a:gd name="connsiteX0" fmla="*/ 0 w 4893966"/>
              <a:gd name="connsiteY0" fmla="*/ 0 h 3447098"/>
              <a:gd name="connsiteX1" fmla="*/ 552319 w 4893966"/>
              <a:gd name="connsiteY1" fmla="*/ 0 h 3447098"/>
              <a:gd name="connsiteX2" fmla="*/ 1300397 w 4893966"/>
              <a:gd name="connsiteY2" fmla="*/ 0 h 3447098"/>
              <a:gd name="connsiteX3" fmla="*/ 1901655 w 4893966"/>
              <a:gd name="connsiteY3" fmla="*/ 0 h 3447098"/>
              <a:gd name="connsiteX4" fmla="*/ 2551854 w 4893966"/>
              <a:gd name="connsiteY4" fmla="*/ 0 h 3447098"/>
              <a:gd name="connsiteX5" fmla="*/ 3104173 w 4893966"/>
              <a:gd name="connsiteY5" fmla="*/ 0 h 3447098"/>
              <a:gd name="connsiteX6" fmla="*/ 3705431 w 4893966"/>
              <a:gd name="connsiteY6" fmla="*/ 0 h 3447098"/>
              <a:gd name="connsiteX7" fmla="*/ 4893966 w 4893966"/>
              <a:gd name="connsiteY7" fmla="*/ 0 h 3447098"/>
              <a:gd name="connsiteX8" fmla="*/ 4893966 w 4893966"/>
              <a:gd name="connsiteY8" fmla="*/ 758362 h 3447098"/>
              <a:gd name="connsiteX9" fmla="*/ 4893966 w 4893966"/>
              <a:gd name="connsiteY9" fmla="*/ 1516723 h 3447098"/>
              <a:gd name="connsiteX10" fmla="*/ 4893966 w 4893966"/>
              <a:gd name="connsiteY10" fmla="*/ 2240614 h 3447098"/>
              <a:gd name="connsiteX11" fmla="*/ 4893966 w 4893966"/>
              <a:gd name="connsiteY11" fmla="*/ 3447098 h 3447098"/>
              <a:gd name="connsiteX12" fmla="*/ 4243768 w 4893966"/>
              <a:gd name="connsiteY12" fmla="*/ 3447098 h 3447098"/>
              <a:gd name="connsiteX13" fmla="*/ 3495690 w 4893966"/>
              <a:gd name="connsiteY13" fmla="*/ 3447098 h 3447098"/>
              <a:gd name="connsiteX14" fmla="*/ 2796552 w 4893966"/>
              <a:gd name="connsiteY14" fmla="*/ 3447098 h 3447098"/>
              <a:gd name="connsiteX15" fmla="*/ 1999535 w 4893966"/>
              <a:gd name="connsiteY15" fmla="*/ 3447098 h 3447098"/>
              <a:gd name="connsiteX16" fmla="*/ 1349336 w 4893966"/>
              <a:gd name="connsiteY16" fmla="*/ 3447098 h 3447098"/>
              <a:gd name="connsiteX17" fmla="*/ 748078 w 4893966"/>
              <a:gd name="connsiteY17" fmla="*/ 3447098 h 3447098"/>
              <a:gd name="connsiteX18" fmla="*/ 0 w 4893966"/>
              <a:gd name="connsiteY18" fmla="*/ 3447098 h 3447098"/>
              <a:gd name="connsiteX19" fmla="*/ 0 w 4893966"/>
              <a:gd name="connsiteY19" fmla="*/ 2792149 h 3447098"/>
              <a:gd name="connsiteX20" fmla="*/ 0 w 4893966"/>
              <a:gd name="connsiteY20" fmla="*/ 2137201 h 3447098"/>
              <a:gd name="connsiteX21" fmla="*/ 0 w 4893966"/>
              <a:gd name="connsiteY21" fmla="*/ 1447781 h 3447098"/>
              <a:gd name="connsiteX22" fmla="*/ 0 w 4893966"/>
              <a:gd name="connsiteY22" fmla="*/ 758362 h 3447098"/>
              <a:gd name="connsiteX23" fmla="*/ 0 w 4893966"/>
              <a:gd name="connsiteY23" fmla="*/ 0 h 3447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893966" h="3447098" fill="none" extrusionOk="0">
                <a:moveTo>
                  <a:pt x="0" y="0"/>
                </a:moveTo>
                <a:cubicBezTo>
                  <a:pt x="135771" y="-5835"/>
                  <a:pt x="373586" y="21009"/>
                  <a:pt x="552319" y="0"/>
                </a:cubicBezTo>
                <a:cubicBezTo>
                  <a:pt x="731052" y="-21009"/>
                  <a:pt x="1075042" y="-14846"/>
                  <a:pt x="1300397" y="0"/>
                </a:cubicBezTo>
                <a:cubicBezTo>
                  <a:pt x="1525752" y="14846"/>
                  <a:pt x="1775961" y="-19939"/>
                  <a:pt x="1901655" y="0"/>
                </a:cubicBezTo>
                <a:cubicBezTo>
                  <a:pt x="2027349" y="19939"/>
                  <a:pt x="2237117" y="25697"/>
                  <a:pt x="2551854" y="0"/>
                </a:cubicBezTo>
                <a:cubicBezTo>
                  <a:pt x="2866591" y="-25697"/>
                  <a:pt x="2907810" y="12632"/>
                  <a:pt x="3104173" y="0"/>
                </a:cubicBezTo>
                <a:cubicBezTo>
                  <a:pt x="3300536" y="-12632"/>
                  <a:pt x="3575085" y="-25171"/>
                  <a:pt x="3705431" y="0"/>
                </a:cubicBezTo>
                <a:cubicBezTo>
                  <a:pt x="3835777" y="25171"/>
                  <a:pt x="4478330" y="29038"/>
                  <a:pt x="4893966" y="0"/>
                </a:cubicBezTo>
                <a:cubicBezTo>
                  <a:pt x="4914686" y="189883"/>
                  <a:pt x="4919729" y="391725"/>
                  <a:pt x="4893966" y="758362"/>
                </a:cubicBezTo>
                <a:cubicBezTo>
                  <a:pt x="4868203" y="1124999"/>
                  <a:pt x="4912944" y="1287448"/>
                  <a:pt x="4893966" y="1516723"/>
                </a:cubicBezTo>
                <a:cubicBezTo>
                  <a:pt x="4874988" y="1745998"/>
                  <a:pt x="4904651" y="1895153"/>
                  <a:pt x="4893966" y="2240614"/>
                </a:cubicBezTo>
                <a:cubicBezTo>
                  <a:pt x="4883281" y="2586075"/>
                  <a:pt x="4853114" y="3031444"/>
                  <a:pt x="4893966" y="3447098"/>
                </a:cubicBezTo>
                <a:cubicBezTo>
                  <a:pt x="4697984" y="3426521"/>
                  <a:pt x="4394752" y="3460081"/>
                  <a:pt x="4243768" y="3447098"/>
                </a:cubicBezTo>
                <a:cubicBezTo>
                  <a:pt x="4092784" y="3434115"/>
                  <a:pt x="3742096" y="3479312"/>
                  <a:pt x="3495690" y="3447098"/>
                </a:cubicBezTo>
                <a:cubicBezTo>
                  <a:pt x="3249284" y="3414884"/>
                  <a:pt x="2992915" y="3451668"/>
                  <a:pt x="2796552" y="3447098"/>
                </a:cubicBezTo>
                <a:cubicBezTo>
                  <a:pt x="2600189" y="3442528"/>
                  <a:pt x="2189312" y="3418715"/>
                  <a:pt x="1999535" y="3447098"/>
                </a:cubicBezTo>
                <a:cubicBezTo>
                  <a:pt x="1809758" y="3475481"/>
                  <a:pt x="1573279" y="3453217"/>
                  <a:pt x="1349336" y="3447098"/>
                </a:cubicBezTo>
                <a:cubicBezTo>
                  <a:pt x="1125393" y="3440979"/>
                  <a:pt x="1013107" y="3422448"/>
                  <a:pt x="748078" y="3447098"/>
                </a:cubicBezTo>
                <a:cubicBezTo>
                  <a:pt x="483049" y="3471748"/>
                  <a:pt x="198284" y="3417111"/>
                  <a:pt x="0" y="3447098"/>
                </a:cubicBezTo>
                <a:cubicBezTo>
                  <a:pt x="-7636" y="3241973"/>
                  <a:pt x="21394" y="3016866"/>
                  <a:pt x="0" y="2792149"/>
                </a:cubicBezTo>
                <a:cubicBezTo>
                  <a:pt x="-21394" y="2567432"/>
                  <a:pt x="22900" y="2382110"/>
                  <a:pt x="0" y="2137201"/>
                </a:cubicBezTo>
                <a:cubicBezTo>
                  <a:pt x="-22900" y="1892292"/>
                  <a:pt x="22222" y="1720059"/>
                  <a:pt x="0" y="1447781"/>
                </a:cubicBezTo>
                <a:cubicBezTo>
                  <a:pt x="-22222" y="1175503"/>
                  <a:pt x="-13956" y="1097441"/>
                  <a:pt x="0" y="758362"/>
                </a:cubicBezTo>
                <a:cubicBezTo>
                  <a:pt x="13956" y="419283"/>
                  <a:pt x="-32814" y="175215"/>
                  <a:pt x="0" y="0"/>
                </a:cubicBezTo>
                <a:close/>
              </a:path>
              <a:path w="4893966" h="3447098" stroke="0" extrusionOk="0">
                <a:moveTo>
                  <a:pt x="0" y="0"/>
                </a:moveTo>
                <a:cubicBezTo>
                  <a:pt x="322606" y="13202"/>
                  <a:pt x="401431" y="-32091"/>
                  <a:pt x="748078" y="0"/>
                </a:cubicBezTo>
                <a:cubicBezTo>
                  <a:pt x="1094725" y="32091"/>
                  <a:pt x="1063576" y="-20901"/>
                  <a:pt x="1349336" y="0"/>
                </a:cubicBezTo>
                <a:cubicBezTo>
                  <a:pt x="1635096" y="20901"/>
                  <a:pt x="1899728" y="33688"/>
                  <a:pt x="2146354" y="0"/>
                </a:cubicBezTo>
                <a:cubicBezTo>
                  <a:pt x="2392980" y="-33688"/>
                  <a:pt x="2511929" y="-1416"/>
                  <a:pt x="2747612" y="0"/>
                </a:cubicBezTo>
                <a:cubicBezTo>
                  <a:pt x="2983295" y="1416"/>
                  <a:pt x="3092656" y="-9372"/>
                  <a:pt x="3299931" y="0"/>
                </a:cubicBezTo>
                <a:cubicBezTo>
                  <a:pt x="3507206" y="9372"/>
                  <a:pt x="3713650" y="30923"/>
                  <a:pt x="3999069" y="0"/>
                </a:cubicBezTo>
                <a:cubicBezTo>
                  <a:pt x="4284488" y="-30923"/>
                  <a:pt x="4589277" y="-14641"/>
                  <a:pt x="4893966" y="0"/>
                </a:cubicBezTo>
                <a:cubicBezTo>
                  <a:pt x="4865375" y="199702"/>
                  <a:pt x="4905582" y="530655"/>
                  <a:pt x="4893966" y="689420"/>
                </a:cubicBezTo>
                <a:cubicBezTo>
                  <a:pt x="4882350" y="848185"/>
                  <a:pt x="4922470" y="1036435"/>
                  <a:pt x="4893966" y="1275426"/>
                </a:cubicBezTo>
                <a:cubicBezTo>
                  <a:pt x="4865462" y="1514417"/>
                  <a:pt x="4867510" y="1645889"/>
                  <a:pt x="4893966" y="1999317"/>
                </a:cubicBezTo>
                <a:cubicBezTo>
                  <a:pt x="4920422" y="2352745"/>
                  <a:pt x="4880429" y="2575261"/>
                  <a:pt x="4893966" y="2723207"/>
                </a:cubicBezTo>
                <a:cubicBezTo>
                  <a:pt x="4907504" y="2871153"/>
                  <a:pt x="4882687" y="3281858"/>
                  <a:pt x="4893966" y="3447098"/>
                </a:cubicBezTo>
                <a:cubicBezTo>
                  <a:pt x="4637044" y="3450316"/>
                  <a:pt x="4434587" y="3465544"/>
                  <a:pt x="4243768" y="3447098"/>
                </a:cubicBezTo>
                <a:cubicBezTo>
                  <a:pt x="4052949" y="3428652"/>
                  <a:pt x="3804176" y="3460205"/>
                  <a:pt x="3593569" y="3447098"/>
                </a:cubicBezTo>
                <a:cubicBezTo>
                  <a:pt x="3382962" y="3433991"/>
                  <a:pt x="3204983" y="3427258"/>
                  <a:pt x="2845492" y="3447098"/>
                </a:cubicBezTo>
                <a:cubicBezTo>
                  <a:pt x="2486001" y="3466938"/>
                  <a:pt x="2352672" y="3417175"/>
                  <a:pt x="2097414" y="3447098"/>
                </a:cubicBezTo>
                <a:cubicBezTo>
                  <a:pt x="1842156" y="3477021"/>
                  <a:pt x="1771550" y="3474560"/>
                  <a:pt x="1496155" y="3447098"/>
                </a:cubicBezTo>
                <a:cubicBezTo>
                  <a:pt x="1220760" y="3419636"/>
                  <a:pt x="1057782" y="3437635"/>
                  <a:pt x="894897" y="3447098"/>
                </a:cubicBezTo>
                <a:cubicBezTo>
                  <a:pt x="732012" y="3456561"/>
                  <a:pt x="351932" y="3463762"/>
                  <a:pt x="0" y="3447098"/>
                </a:cubicBezTo>
                <a:cubicBezTo>
                  <a:pt x="37020" y="3128381"/>
                  <a:pt x="-34940" y="3033919"/>
                  <a:pt x="0" y="2688736"/>
                </a:cubicBezTo>
                <a:cubicBezTo>
                  <a:pt x="34940" y="2343553"/>
                  <a:pt x="-17570" y="2244008"/>
                  <a:pt x="0" y="1930375"/>
                </a:cubicBezTo>
                <a:cubicBezTo>
                  <a:pt x="17570" y="1616742"/>
                  <a:pt x="2700" y="1506898"/>
                  <a:pt x="0" y="1240955"/>
                </a:cubicBezTo>
                <a:cubicBezTo>
                  <a:pt x="-2700" y="975012"/>
                  <a:pt x="9856" y="370577"/>
                  <a:pt x="0" y="0"/>
                </a:cubicBezTo>
                <a:close/>
              </a:path>
            </a:pathLst>
          </a:custGeom>
          <a:ln>
            <a:extLst>
              <a:ext uri="{C807C97D-BFC1-408E-A445-0C87EB9F89A2}">
                <ask:lineSketchStyleProps xmlns:ask="http://schemas.microsoft.com/office/drawing/2018/sketchyshapes" sd="3778440753">
                  <a:prstGeom prst="rect">
                    <a:avLst/>
                  </a:prstGeom>
                  <ask:type>
                    <ask:lineSketchFreehand/>
                  </ask:type>
                </ask:lineSketchStyleProps>
              </a:ext>
            </a:extLst>
          </a:ln>
        </p:spPr>
        <p:style>
          <a:lnRef idx="2">
            <a:schemeClr val="accent3"/>
          </a:lnRef>
          <a:fillRef idx="1">
            <a:schemeClr val="lt1"/>
          </a:fillRef>
          <a:effectRef idx="0">
            <a:schemeClr val="accent3"/>
          </a:effectRef>
          <a:fontRef idx="minor">
            <a:schemeClr val="dk1"/>
          </a:fontRef>
        </p:style>
        <p:txBody>
          <a:bodyPr wrap="square">
            <a:spAutoFit/>
          </a:bodyPr>
          <a:lstStyle/>
          <a:p>
            <a:pPr>
              <a:spcAft>
                <a:spcPts val="1200"/>
              </a:spcAft>
            </a:pPr>
            <a:r>
              <a:rPr lang="en-US" sz="1600" b="1" cap="all" dirty="0">
                <a:effectLst/>
                <a:latin typeface="Aptos Display" panose="020B0004020202020204" pitchFamily="34" charset="0"/>
                <a:ea typeface="Times New Roman" panose="02020603050405020304" pitchFamily="18" charset="0"/>
                <a:cs typeface="Times New Roman" panose="02020603050405020304" pitchFamily="18" charset="0"/>
              </a:rPr>
              <a:t>*</a:t>
            </a:r>
            <a:r>
              <a:rPr lang="en-US" sz="1600" b="1" cap="all" dirty="0" err="1">
                <a:effectLst/>
                <a:latin typeface="Aptos Display" panose="020B0004020202020204" pitchFamily="34" charset="0"/>
                <a:ea typeface="Times New Roman" panose="02020603050405020304" pitchFamily="18" charset="0"/>
                <a:cs typeface="Times New Roman" panose="02020603050405020304" pitchFamily="18" charset="0"/>
              </a:rPr>
              <a:t>prozorro</a:t>
            </a:r>
            <a:endParaRPr lang="fi-FI" sz="1600" b="1" dirty="0">
              <a:effectLst/>
              <a:latin typeface="Charis SIL"/>
              <a:ea typeface="Cambria" panose="02040503050406030204" pitchFamily="18" charset="0"/>
              <a:cs typeface="Times New Roman" panose="02020603050405020304" pitchFamily="18" charset="0"/>
            </a:endParaRPr>
          </a:p>
          <a:p>
            <a:pPr algn="just"/>
            <a:r>
              <a:rPr lang="en-US" sz="1600" dirty="0">
                <a:solidFill>
                  <a:schemeClr val="bg2">
                    <a:lumMod val="50000"/>
                  </a:schemeClr>
                </a:solidFill>
                <a:effectLst/>
                <a:latin typeface="Arial" panose="020B0604020202020204" pitchFamily="34" charset="0"/>
                <a:ea typeface="Cambria" panose="02040503050406030204" pitchFamily="18" charset="0"/>
                <a:cs typeface="Arial" panose="020B0604020202020204" pitchFamily="34" charset="0"/>
              </a:rPr>
              <a:t>The Prozorro system, a governmental portal, serves as a central platform for announcing tender processes for the majority of large public sector projects in Ukraine. However, navigating the system can be complex, often requiring local expertise and support for successful participation. While East Office is contemplating offering follow-up services, there has been limited interest among its companies thus far. Alternatively, companies like </a:t>
            </a:r>
            <a:r>
              <a:rPr lang="en-US" sz="1600" u="sng" dirty="0" err="1">
                <a:solidFill>
                  <a:schemeClr val="bg2">
                    <a:lumMod val="50000"/>
                  </a:schemeClr>
                </a:solidFill>
                <a:effectLst/>
                <a:latin typeface="Arial" panose="020B0604020202020204" pitchFamily="34" charset="0"/>
                <a:ea typeface="Cambria" panose="02040503050406030204" pitchFamily="18" charset="0"/>
                <a:cs typeface="Arial" panose="020B0604020202020204" pitchFamily="34" charset="0"/>
                <a:hlinkClick r:id="rId2">
                  <a:extLst>
                    <a:ext uri="{A12FA001-AC4F-418D-AE19-62706E023703}">
                      <ahyp:hlinkClr xmlns:ahyp="http://schemas.microsoft.com/office/drawing/2018/hyperlinkcolor" val="tx"/>
                    </a:ext>
                  </a:extLst>
                </a:hlinkClick>
              </a:rPr>
              <a:t>Accountor</a:t>
            </a:r>
            <a:r>
              <a:rPr lang="en-US" sz="1600" dirty="0">
                <a:solidFill>
                  <a:schemeClr val="bg2">
                    <a:lumMod val="50000"/>
                  </a:schemeClr>
                </a:solidFill>
                <a:effectLst/>
                <a:latin typeface="Arial" panose="020B0604020202020204" pitchFamily="34" charset="0"/>
                <a:ea typeface="Cambria" panose="02040503050406030204" pitchFamily="18" charset="0"/>
                <a:cs typeface="Arial" panose="020B0604020202020204" pitchFamily="34" charset="0"/>
              </a:rPr>
              <a:t>, among a few others, are willing to provide monitoring and processing services to interested parties.</a:t>
            </a:r>
            <a:endParaRPr lang="fi-FI" sz="1600" dirty="0">
              <a:solidFill>
                <a:schemeClr val="bg2">
                  <a:lumMod val="50000"/>
                </a:schemeClr>
              </a:solidFill>
              <a:effectLst/>
              <a:latin typeface="Arial" panose="020B0604020202020204" pitchFamily="34" charset="0"/>
              <a:ea typeface="Cambria" panose="02040503050406030204" pitchFamily="18" charset="0"/>
              <a:cs typeface="Arial" panose="020B0604020202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4881D60-8E1C-C569-A08A-CA3BDC6E8B94}"/>
              </a:ext>
            </a:extLst>
          </p:cNvPr>
          <p:cNvSpPr>
            <a:spLocks noGrp="1"/>
          </p:cNvSpPr>
          <p:nvPr>
            <p:ph type="title"/>
          </p:nvPr>
        </p:nvSpPr>
        <p:spPr/>
        <p:txBody>
          <a:bodyPr/>
          <a:lstStyle/>
          <a:p>
            <a:r>
              <a:rPr lang="fi-FI" dirty="0" err="1">
                <a:solidFill>
                  <a:schemeClr val="tx1"/>
                </a:solidFill>
              </a:rPr>
              <a:t>Risk</a:t>
            </a:r>
            <a:r>
              <a:rPr lang="fi-FI" dirty="0">
                <a:solidFill>
                  <a:schemeClr val="tx1"/>
                </a:solidFill>
              </a:rPr>
              <a:t> Management</a:t>
            </a:r>
          </a:p>
        </p:txBody>
      </p:sp>
      <p:sp>
        <p:nvSpPr>
          <p:cNvPr id="5" name="Sisällön paikkamerkki 4">
            <a:extLst>
              <a:ext uri="{FF2B5EF4-FFF2-40B4-BE49-F238E27FC236}">
                <a16:creationId xmlns:a16="http://schemas.microsoft.com/office/drawing/2014/main" id="{B0C6A8B2-39FE-633D-16C3-2140C3DCA40B}"/>
              </a:ext>
            </a:extLst>
          </p:cNvPr>
          <p:cNvSpPr>
            <a:spLocks noGrp="1"/>
          </p:cNvSpPr>
          <p:nvPr>
            <p:ph idx="1"/>
          </p:nvPr>
        </p:nvSpPr>
        <p:spPr>
          <a:xfrm>
            <a:off x="898241" y="4132808"/>
            <a:ext cx="10558263" cy="8559064"/>
          </a:xfrm>
        </p:spPr>
        <p:txBody>
          <a:bodyPr>
            <a:normAutofit/>
          </a:bodyPr>
          <a:lstStyle/>
          <a:p>
            <a:r>
              <a:rPr lang="en-US" sz="2400" dirty="0"/>
              <a:t>Ukrainian markets lack stringent regulations and transparency compared to Nordic markets, making it challenging to prevent unfair practices and deceptive advertising.</a:t>
            </a:r>
          </a:p>
          <a:p>
            <a:r>
              <a:rPr lang="en-US" sz="2400" dirty="0"/>
              <a:t>Establishing mutually beneficial business relationships and avoiding over-reliance on a few partners are essential strategies for achieving justice and mitigating risks in the unpredictable Ukrainian market.</a:t>
            </a:r>
          </a:p>
          <a:p>
            <a:r>
              <a:rPr lang="en-US" sz="2400" dirty="0"/>
              <a:t>The presence of a grey market for products in Ukraine, including relabeled unofficial imports sold as premium goods, distorts the market and requires vigilance to uphold ethical standards.</a:t>
            </a:r>
          </a:p>
          <a:p>
            <a:r>
              <a:rPr lang="en-US" sz="2400" dirty="0"/>
              <a:t>Despite challenges, Ukrainian markets hold promising potential for Finnish, Nordic, and EU enterprises, necessitating careful partner selection and incremental progress to maintain governance principles.</a:t>
            </a:r>
          </a:p>
          <a:p>
            <a:r>
              <a:rPr lang="en-US" sz="2400" dirty="0"/>
              <a:t>Mid-size Finnish businesses often start selling through dealers before establishing in-house sales forces and localized distribution networks, with comprehensive insurance coverage informing strategic decisions.</a:t>
            </a:r>
            <a:endParaRPr lang="fi-FI" sz="2400" dirty="0"/>
          </a:p>
        </p:txBody>
      </p:sp>
      <p:grpSp>
        <p:nvGrpSpPr>
          <p:cNvPr id="33" name="Ryhmä 32">
            <a:extLst>
              <a:ext uri="{FF2B5EF4-FFF2-40B4-BE49-F238E27FC236}">
                <a16:creationId xmlns:a16="http://schemas.microsoft.com/office/drawing/2014/main" id="{B49D22CD-6433-898A-EEE9-A878E1708416}"/>
              </a:ext>
            </a:extLst>
          </p:cNvPr>
          <p:cNvGrpSpPr/>
          <p:nvPr/>
        </p:nvGrpSpPr>
        <p:grpSpPr>
          <a:xfrm>
            <a:off x="12450121" y="4132808"/>
            <a:ext cx="11029288" cy="7560702"/>
            <a:chOff x="579616" y="4093433"/>
            <a:chExt cx="12245617" cy="8059147"/>
          </a:xfrm>
        </p:grpSpPr>
        <p:grpSp>
          <p:nvGrpSpPr>
            <p:cNvPr id="6" name="Group 2">
              <a:extLst>
                <a:ext uri="{FF2B5EF4-FFF2-40B4-BE49-F238E27FC236}">
                  <a16:creationId xmlns:a16="http://schemas.microsoft.com/office/drawing/2014/main" id="{6B1054E1-9B8F-E5DB-F9C2-42835374C57B}"/>
                </a:ext>
              </a:extLst>
            </p:cNvPr>
            <p:cNvGrpSpPr/>
            <p:nvPr/>
          </p:nvGrpSpPr>
          <p:grpSpPr>
            <a:xfrm>
              <a:off x="579616" y="9832935"/>
              <a:ext cx="3525022" cy="2319645"/>
              <a:chOff x="0" y="-76200"/>
              <a:chExt cx="928401" cy="610935"/>
            </a:xfrm>
          </p:grpSpPr>
          <p:sp>
            <p:nvSpPr>
              <p:cNvPr id="31" name="Freeform 3">
                <a:extLst>
                  <a:ext uri="{FF2B5EF4-FFF2-40B4-BE49-F238E27FC236}">
                    <a16:creationId xmlns:a16="http://schemas.microsoft.com/office/drawing/2014/main" id="{740B7E96-8CA6-DD8A-F0B0-8588EA40EB8A}"/>
                  </a:ext>
                </a:extLst>
              </p:cNvPr>
              <p:cNvSpPr/>
              <p:nvPr/>
            </p:nvSpPr>
            <p:spPr>
              <a:xfrm>
                <a:off x="0" y="0"/>
                <a:ext cx="928401" cy="534735"/>
              </a:xfrm>
              <a:custGeom>
                <a:avLst/>
                <a:gdLst/>
                <a:ahLst/>
                <a:cxnLst/>
                <a:rect l="l" t="t" r="r" b="b"/>
                <a:pathLst>
                  <a:path w="928401" h="534735">
                    <a:moveTo>
                      <a:pt x="0" y="0"/>
                    </a:moveTo>
                    <a:lnTo>
                      <a:pt x="928401" y="0"/>
                    </a:lnTo>
                    <a:lnTo>
                      <a:pt x="928401" y="534735"/>
                    </a:lnTo>
                    <a:lnTo>
                      <a:pt x="0" y="534735"/>
                    </a:lnTo>
                    <a:close/>
                  </a:path>
                </a:pathLst>
              </a:custGeom>
              <a:solidFill>
                <a:srgbClr val="053462"/>
              </a:solidFill>
            </p:spPr>
            <p:txBody>
              <a:bodyPr/>
              <a:lstStyle/>
              <a:p>
                <a:endParaRPr lang="fi-FI"/>
              </a:p>
            </p:txBody>
          </p:sp>
          <p:sp>
            <p:nvSpPr>
              <p:cNvPr id="32" name="TextBox 4">
                <a:extLst>
                  <a:ext uri="{FF2B5EF4-FFF2-40B4-BE49-F238E27FC236}">
                    <a16:creationId xmlns:a16="http://schemas.microsoft.com/office/drawing/2014/main" id="{22D3922E-B238-F3E3-9426-46E59AE089DA}"/>
                  </a:ext>
                </a:extLst>
              </p:cNvPr>
              <p:cNvSpPr txBox="1"/>
              <p:nvPr/>
            </p:nvSpPr>
            <p:spPr>
              <a:xfrm>
                <a:off x="0" y="-76200"/>
                <a:ext cx="928401" cy="610935"/>
              </a:xfrm>
              <a:prstGeom prst="rect">
                <a:avLst/>
              </a:prstGeom>
            </p:spPr>
            <p:txBody>
              <a:bodyPr lIns="50800" tIns="50800" rIns="50800" bIns="508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5599"/>
                  </a:lnSpc>
                </a:pPr>
                <a:r>
                  <a:rPr lang="en-US" sz="3999" spc="199">
                    <a:solidFill>
                      <a:srgbClr val="FFFFFF"/>
                    </a:solidFill>
                    <a:latin typeface="Aileron Ultra-Bold"/>
                  </a:rPr>
                  <a:t>1</a:t>
                </a:r>
              </a:p>
            </p:txBody>
          </p:sp>
        </p:grpSp>
        <p:grpSp>
          <p:nvGrpSpPr>
            <p:cNvPr id="7" name="Group 5">
              <a:extLst>
                <a:ext uri="{FF2B5EF4-FFF2-40B4-BE49-F238E27FC236}">
                  <a16:creationId xmlns:a16="http://schemas.microsoft.com/office/drawing/2014/main" id="{8999EE5F-73CB-82D5-2F8F-F3E8A618B35D}"/>
                </a:ext>
              </a:extLst>
            </p:cNvPr>
            <p:cNvGrpSpPr/>
            <p:nvPr/>
          </p:nvGrpSpPr>
          <p:grpSpPr>
            <a:xfrm rot="-10800000">
              <a:off x="3460614" y="11535412"/>
              <a:ext cx="644024" cy="617168"/>
              <a:chOff x="0" y="0"/>
              <a:chExt cx="6350000" cy="6339840"/>
            </a:xfrm>
          </p:grpSpPr>
          <p:sp>
            <p:nvSpPr>
              <p:cNvPr id="30" name="Freeform 6">
                <a:extLst>
                  <a:ext uri="{FF2B5EF4-FFF2-40B4-BE49-F238E27FC236}">
                    <a16:creationId xmlns:a16="http://schemas.microsoft.com/office/drawing/2014/main" id="{182456BF-CE62-BE97-C61D-7D2F400D02FE}"/>
                  </a:ext>
                </a:extLst>
              </p:cNvPr>
              <p:cNvSpPr/>
              <p:nvPr/>
            </p:nvSpPr>
            <p:spPr>
              <a:xfrm>
                <a:off x="0" y="0"/>
                <a:ext cx="6350000" cy="6339840"/>
              </a:xfrm>
              <a:custGeom>
                <a:avLst/>
                <a:gdLst/>
                <a:ahLst/>
                <a:cxnLst/>
                <a:rect l="l" t="t" r="r" b="b"/>
                <a:pathLst>
                  <a:path w="6350000" h="6339840">
                    <a:moveTo>
                      <a:pt x="6350000" y="6339840"/>
                    </a:moveTo>
                    <a:lnTo>
                      <a:pt x="0" y="6339840"/>
                    </a:lnTo>
                    <a:lnTo>
                      <a:pt x="0" y="0"/>
                    </a:lnTo>
                    <a:close/>
                  </a:path>
                </a:pathLst>
              </a:custGeom>
              <a:solidFill>
                <a:srgbClr val="18B6B4">
                  <a:alpha val="49804"/>
                </a:srgbClr>
              </a:solidFill>
            </p:spPr>
            <p:txBody>
              <a:bodyPr/>
              <a:lstStyle/>
              <a:p>
                <a:endParaRPr lang="fi-FI"/>
              </a:p>
            </p:txBody>
          </p:sp>
        </p:grpSp>
        <p:grpSp>
          <p:nvGrpSpPr>
            <p:cNvPr id="8" name="Group 7">
              <a:extLst>
                <a:ext uri="{FF2B5EF4-FFF2-40B4-BE49-F238E27FC236}">
                  <a16:creationId xmlns:a16="http://schemas.microsoft.com/office/drawing/2014/main" id="{B90B098F-ED91-F7DB-9FB7-5DA6C469EAB1}"/>
                </a:ext>
              </a:extLst>
            </p:cNvPr>
            <p:cNvGrpSpPr/>
            <p:nvPr/>
          </p:nvGrpSpPr>
          <p:grpSpPr>
            <a:xfrm>
              <a:off x="3460614" y="9215767"/>
              <a:ext cx="3525022" cy="2319645"/>
              <a:chOff x="0" y="-76200"/>
              <a:chExt cx="928401" cy="610935"/>
            </a:xfrm>
          </p:grpSpPr>
          <p:sp>
            <p:nvSpPr>
              <p:cNvPr id="28" name="Freeform 8">
                <a:extLst>
                  <a:ext uri="{FF2B5EF4-FFF2-40B4-BE49-F238E27FC236}">
                    <a16:creationId xmlns:a16="http://schemas.microsoft.com/office/drawing/2014/main" id="{C23CCBB0-CEB5-297D-65EC-0EF3155BE181}"/>
                  </a:ext>
                </a:extLst>
              </p:cNvPr>
              <p:cNvSpPr/>
              <p:nvPr/>
            </p:nvSpPr>
            <p:spPr>
              <a:xfrm>
                <a:off x="0" y="0"/>
                <a:ext cx="928401" cy="534735"/>
              </a:xfrm>
              <a:custGeom>
                <a:avLst/>
                <a:gdLst/>
                <a:ahLst/>
                <a:cxnLst/>
                <a:rect l="l" t="t" r="r" b="b"/>
                <a:pathLst>
                  <a:path w="928401" h="534735">
                    <a:moveTo>
                      <a:pt x="0" y="0"/>
                    </a:moveTo>
                    <a:lnTo>
                      <a:pt x="928401" y="0"/>
                    </a:lnTo>
                    <a:lnTo>
                      <a:pt x="928401" y="534735"/>
                    </a:lnTo>
                    <a:lnTo>
                      <a:pt x="0" y="534735"/>
                    </a:lnTo>
                    <a:close/>
                  </a:path>
                </a:pathLst>
              </a:custGeom>
              <a:solidFill>
                <a:srgbClr val="467394"/>
              </a:solidFill>
            </p:spPr>
            <p:txBody>
              <a:bodyPr/>
              <a:lstStyle/>
              <a:p>
                <a:endParaRPr lang="fi-FI"/>
              </a:p>
            </p:txBody>
          </p:sp>
          <p:sp>
            <p:nvSpPr>
              <p:cNvPr id="29" name="TextBox 9">
                <a:extLst>
                  <a:ext uri="{FF2B5EF4-FFF2-40B4-BE49-F238E27FC236}">
                    <a16:creationId xmlns:a16="http://schemas.microsoft.com/office/drawing/2014/main" id="{FBADF5B6-3CC9-256E-FDCC-83B7228C6E4A}"/>
                  </a:ext>
                </a:extLst>
              </p:cNvPr>
              <p:cNvSpPr txBox="1"/>
              <p:nvPr/>
            </p:nvSpPr>
            <p:spPr>
              <a:xfrm>
                <a:off x="0" y="-76200"/>
                <a:ext cx="928401" cy="610935"/>
              </a:xfrm>
              <a:prstGeom prst="rect">
                <a:avLst/>
              </a:prstGeom>
            </p:spPr>
            <p:txBody>
              <a:bodyPr lIns="50800" tIns="50800" rIns="50800" bIns="508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5599"/>
                  </a:lnSpc>
                </a:pPr>
                <a:r>
                  <a:rPr lang="en-US" sz="3999" spc="199">
                    <a:solidFill>
                      <a:srgbClr val="FFFFFF"/>
                    </a:solidFill>
                    <a:latin typeface="Aileron Ultra-Bold"/>
                  </a:rPr>
                  <a:t>2</a:t>
                </a:r>
              </a:p>
            </p:txBody>
          </p:sp>
        </p:grpSp>
        <p:grpSp>
          <p:nvGrpSpPr>
            <p:cNvPr id="9" name="Group 10">
              <a:extLst>
                <a:ext uri="{FF2B5EF4-FFF2-40B4-BE49-F238E27FC236}">
                  <a16:creationId xmlns:a16="http://schemas.microsoft.com/office/drawing/2014/main" id="{104562EA-4A27-E2C5-26F0-84621FCEF6C4}"/>
                </a:ext>
              </a:extLst>
            </p:cNvPr>
            <p:cNvGrpSpPr/>
            <p:nvPr/>
          </p:nvGrpSpPr>
          <p:grpSpPr>
            <a:xfrm>
              <a:off x="6393346" y="8598599"/>
              <a:ext cx="3525022" cy="2319645"/>
              <a:chOff x="0" y="-76200"/>
              <a:chExt cx="928401" cy="610935"/>
            </a:xfrm>
          </p:grpSpPr>
          <p:sp>
            <p:nvSpPr>
              <p:cNvPr id="26" name="Freeform 11">
                <a:extLst>
                  <a:ext uri="{FF2B5EF4-FFF2-40B4-BE49-F238E27FC236}">
                    <a16:creationId xmlns:a16="http://schemas.microsoft.com/office/drawing/2014/main" id="{C34865F8-A834-66F3-F025-4B44D4704637}"/>
                  </a:ext>
                </a:extLst>
              </p:cNvPr>
              <p:cNvSpPr/>
              <p:nvPr/>
            </p:nvSpPr>
            <p:spPr>
              <a:xfrm>
                <a:off x="0" y="0"/>
                <a:ext cx="928401" cy="534735"/>
              </a:xfrm>
              <a:custGeom>
                <a:avLst/>
                <a:gdLst/>
                <a:ahLst/>
                <a:cxnLst/>
                <a:rect l="l" t="t" r="r" b="b"/>
                <a:pathLst>
                  <a:path w="928401" h="534735">
                    <a:moveTo>
                      <a:pt x="0" y="0"/>
                    </a:moveTo>
                    <a:lnTo>
                      <a:pt x="928401" y="0"/>
                    </a:lnTo>
                    <a:lnTo>
                      <a:pt x="928401" y="534735"/>
                    </a:lnTo>
                    <a:lnTo>
                      <a:pt x="0" y="534735"/>
                    </a:lnTo>
                    <a:close/>
                  </a:path>
                </a:pathLst>
              </a:custGeom>
              <a:solidFill>
                <a:srgbClr val="C48A5B"/>
              </a:solidFill>
            </p:spPr>
            <p:txBody>
              <a:bodyPr/>
              <a:lstStyle/>
              <a:p>
                <a:endParaRPr lang="fi-FI"/>
              </a:p>
            </p:txBody>
          </p:sp>
          <p:sp>
            <p:nvSpPr>
              <p:cNvPr id="27" name="TextBox 12">
                <a:extLst>
                  <a:ext uri="{FF2B5EF4-FFF2-40B4-BE49-F238E27FC236}">
                    <a16:creationId xmlns:a16="http://schemas.microsoft.com/office/drawing/2014/main" id="{32B19B06-6A2F-A2D0-30AF-E669C797EEA3}"/>
                  </a:ext>
                </a:extLst>
              </p:cNvPr>
              <p:cNvSpPr txBox="1"/>
              <p:nvPr/>
            </p:nvSpPr>
            <p:spPr>
              <a:xfrm>
                <a:off x="0" y="-76200"/>
                <a:ext cx="928401" cy="610935"/>
              </a:xfrm>
              <a:prstGeom prst="rect">
                <a:avLst/>
              </a:prstGeom>
            </p:spPr>
            <p:txBody>
              <a:bodyPr lIns="50800" tIns="50800" rIns="50800" bIns="508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5599"/>
                  </a:lnSpc>
                </a:pPr>
                <a:r>
                  <a:rPr lang="en-US" sz="3999" spc="199">
                    <a:solidFill>
                      <a:srgbClr val="FFFFFF"/>
                    </a:solidFill>
                    <a:latin typeface="Aileron Ultra-Bold"/>
                  </a:rPr>
                  <a:t>3</a:t>
                </a:r>
              </a:p>
            </p:txBody>
          </p:sp>
        </p:grpSp>
        <p:grpSp>
          <p:nvGrpSpPr>
            <p:cNvPr id="10" name="Group 13">
              <a:extLst>
                <a:ext uri="{FF2B5EF4-FFF2-40B4-BE49-F238E27FC236}">
                  <a16:creationId xmlns:a16="http://schemas.microsoft.com/office/drawing/2014/main" id="{73F267C7-AF87-F996-7AE2-1B7BC4A65E18}"/>
                </a:ext>
              </a:extLst>
            </p:cNvPr>
            <p:cNvGrpSpPr/>
            <p:nvPr/>
          </p:nvGrpSpPr>
          <p:grpSpPr>
            <a:xfrm>
              <a:off x="9300211" y="7986791"/>
              <a:ext cx="3525022" cy="2319645"/>
              <a:chOff x="0" y="-76200"/>
              <a:chExt cx="928401" cy="610935"/>
            </a:xfrm>
          </p:grpSpPr>
          <p:sp>
            <p:nvSpPr>
              <p:cNvPr id="24" name="Freeform 14">
                <a:extLst>
                  <a:ext uri="{FF2B5EF4-FFF2-40B4-BE49-F238E27FC236}">
                    <a16:creationId xmlns:a16="http://schemas.microsoft.com/office/drawing/2014/main" id="{C9B21ADC-868B-60E0-909B-9B17AAA27B5B}"/>
                  </a:ext>
                </a:extLst>
              </p:cNvPr>
              <p:cNvSpPr/>
              <p:nvPr/>
            </p:nvSpPr>
            <p:spPr>
              <a:xfrm>
                <a:off x="0" y="0"/>
                <a:ext cx="928401" cy="534735"/>
              </a:xfrm>
              <a:custGeom>
                <a:avLst/>
                <a:gdLst/>
                <a:ahLst/>
                <a:cxnLst/>
                <a:rect l="l" t="t" r="r" b="b"/>
                <a:pathLst>
                  <a:path w="928401" h="534735">
                    <a:moveTo>
                      <a:pt x="0" y="0"/>
                    </a:moveTo>
                    <a:lnTo>
                      <a:pt x="928401" y="0"/>
                    </a:lnTo>
                    <a:lnTo>
                      <a:pt x="928401" y="534735"/>
                    </a:lnTo>
                    <a:lnTo>
                      <a:pt x="0" y="534735"/>
                    </a:lnTo>
                    <a:close/>
                  </a:path>
                </a:pathLst>
              </a:custGeom>
              <a:solidFill>
                <a:srgbClr val="E6880C"/>
              </a:solidFill>
            </p:spPr>
            <p:txBody>
              <a:bodyPr/>
              <a:lstStyle/>
              <a:p>
                <a:endParaRPr lang="fi-FI"/>
              </a:p>
            </p:txBody>
          </p:sp>
          <p:sp>
            <p:nvSpPr>
              <p:cNvPr id="25" name="TextBox 15">
                <a:extLst>
                  <a:ext uri="{FF2B5EF4-FFF2-40B4-BE49-F238E27FC236}">
                    <a16:creationId xmlns:a16="http://schemas.microsoft.com/office/drawing/2014/main" id="{AE00922F-6F5E-C9DF-EB7B-F7B12B4A873F}"/>
                  </a:ext>
                </a:extLst>
              </p:cNvPr>
              <p:cNvSpPr txBox="1"/>
              <p:nvPr/>
            </p:nvSpPr>
            <p:spPr>
              <a:xfrm>
                <a:off x="0" y="-76200"/>
                <a:ext cx="928401" cy="610935"/>
              </a:xfrm>
              <a:prstGeom prst="rect">
                <a:avLst/>
              </a:prstGeom>
            </p:spPr>
            <p:txBody>
              <a:bodyPr lIns="50800" tIns="50800" rIns="50800" bIns="508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5599"/>
                  </a:lnSpc>
                </a:pPr>
                <a:r>
                  <a:rPr lang="en-US" sz="3999" spc="199">
                    <a:solidFill>
                      <a:srgbClr val="FFFFFF"/>
                    </a:solidFill>
                    <a:latin typeface="Aileron Ultra-Bold"/>
                  </a:rPr>
                  <a:t>4</a:t>
                </a:r>
              </a:p>
            </p:txBody>
          </p:sp>
        </p:grpSp>
        <p:grpSp>
          <p:nvGrpSpPr>
            <p:cNvPr id="11" name="Group 16">
              <a:extLst>
                <a:ext uri="{FF2B5EF4-FFF2-40B4-BE49-F238E27FC236}">
                  <a16:creationId xmlns:a16="http://schemas.microsoft.com/office/drawing/2014/main" id="{B5CCAECE-BCE8-D376-F756-03A6E407C084}"/>
                </a:ext>
              </a:extLst>
            </p:cNvPr>
            <p:cNvGrpSpPr/>
            <p:nvPr/>
          </p:nvGrpSpPr>
          <p:grpSpPr>
            <a:xfrm rot="-10800000">
              <a:off x="9290686" y="10301076"/>
              <a:ext cx="618157" cy="617168"/>
              <a:chOff x="0" y="0"/>
              <a:chExt cx="6350000" cy="6339840"/>
            </a:xfrm>
          </p:grpSpPr>
          <p:sp>
            <p:nvSpPr>
              <p:cNvPr id="23" name="Freeform 17">
                <a:extLst>
                  <a:ext uri="{FF2B5EF4-FFF2-40B4-BE49-F238E27FC236}">
                    <a16:creationId xmlns:a16="http://schemas.microsoft.com/office/drawing/2014/main" id="{02449CA2-4704-C463-9A19-C8B9E62E7968}"/>
                  </a:ext>
                </a:extLst>
              </p:cNvPr>
              <p:cNvSpPr/>
              <p:nvPr/>
            </p:nvSpPr>
            <p:spPr>
              <a:xfrm>
                <a:off x="0" y="0"/>
                <a:ext cx="6350000" cy="6339840"/>
              </a:xfrm>
              <a:custGeom>
                <a:avLst/>
                <a:gdLst/>
                <a:ahLst/>
                <a:cxnLst/>
                <a:rect l="l" t="t" r="r" b="b"/>
                <a:pathLst>
                  <a:path w="6350000" h="6339840">
                    <a:moveTo>
                      <a:pt x="6350000" y="6339840"/>
                    </a:moveTo>
                    <a:lnTo>
                      <a:pt x="0" y="6339840"/>
                    </a:lnTo>
                    <a:lnTo>
                      <a:pt x="0" y="0"/>
                    </a:lnTo>
                    <a:close/>
                  </a:path>
                </a:pathLst>
              </a:custGeom>
              <a:solidFill>
                <a:srgbClr val="2C92D5">
                  <a:alpha val="49804"/>
                </a:srgbClr>
              </a:solidFill>
            </p:spPr>
            <p:txBody>
              <a:bodyPr/>
              <a:lstStyle/>
              <a:p>
                <a:endParaRPr lang="fi-FI"/>
              </a:p>
            </p:txBody>
          </p:sp>
        </p:grpSp>
        <p:grpSp>
          <p:nvGrpSpPr>
            <p:cNvPr id="12" name="Group 18">
              <a:extLst>
                <a:ext uri="{FF2B5EF4-FFF2-40B4-BE49-F238E27FC236}">
                  <a16:creationId xmlns:a16="http://schemas.microsoft.com/office/drawing/2014/main" id="{D59336AE-F237-9B38-50B6-AF6528A882D2}"/>
                </a:ext>
              </a:extLst>
            </p:cNvPr>
            <p:cNvGrpSpPr/>
            <p:nvPr/>
          </p:nvGrpSpPr>
          <p:grpSpPr>
            <a:xfrm rot="-10800000">
              <a:off x="6377004" y="10918244"/>
              <a:ext cx="618157" cy="617168"/>
              <a:chOff x="0" y="0"/>
              <a:chExt cx="6350000" cy="6339840"/>
            </a:xfrm>
          </p:grpSpPr>
          <p:sp>
            <p:nvSpPr>
              <p:cNvPr id="22" name="Freeform 19">
                <a:extLst>
                  <a:ext uri="{FF2B5EF4-FFF2-40B4-BE49-F238E27FC236}">
                    <a16:creationId xmlns:a16="http://schemas.microsoft.com/office/drawing/2014/main" id="{546F2F40-6371-F6F3-DB16-85BD084DF79C}"/>
                  </a:ext>
                </a:extLst>
              </p:cNvPr>
              <p:cNvSpPr/>
              <p:nvPr/>
            </p:nvSpPr>
            <p:spPr>
              <a:xfrm>
                <a:off x="0" y="0"/>
                <a:ext cx="6350000" cy="6339840"/>
              </a:xfrm>
              <a:custGeom>
                <a:avLst/>
                <a:gdLst/>
                <a:ahLst/>
                <a:cxnLst/>
                <a:rect l="l" t="t" r="r" b="b"/>
                <a:pathLst>
                  <a:path w="6350000" h="6339840">
                    <a:moveTo>
                      <a:pt x="6350000" y="6339840"/>
                    </a:moveTo>
                    <a:lnTo>
                      <a:pt x="0" y="6339840"/>
                    </a:lnTo>
                    <a:lnTo>
                      <a:pt x="0" y="0"/>
                    </a:lnTo>
                    <a:close/>
                  </a:path>
                </a:pathLst>
              </a:custGeom>
              <a:solidFill>
                <a:srgbClr val="37C9EF">
                  <a:alpha val="49804"/>
                </a:srgbClr>
              </a:solidFill>
            </p:spPr>
            <p:txBody>
              <a:bodyPr/>
              <a:lstStyle/>
              <a:p>
                <a:endParaRPr lang="fi-FI"/>
              </a:p>
            </p:txBody>
          </p:sp>
        </p:grpSp>
        <p:grpSp>
          <p:nvGrpSpPr>
            <p:cNvPr id="13" name="Group 20">
              <a:extLst>
                <a:ext uri="{FF2B5EF4-FFF2-40B4-BE49-F238E27FC236}">
                  <a16:creationId xmlns:a16="http://schemas.microsoft.com/office/drawing/2014/main" id="{97AC3070-3EF8-14F7-8B50-19C3CC80963F}"/>
                </a:ext>
              </a:extLst>
            </p:cNvPr>
            <p:cNvGrpSpPr/>
            <p:nvPr/>
          </p:nvGrpSpPr>
          <p:grpSpPr>
            <a:xfrm rot="-10800000">
              <a:off x="12191825" y="9683908"/>
              <a:ext cx="618157" cy="617168"/>
              <a:chOff x="0" y="0"/>
              <a:chExt cx="6350000" cy="6339840"/>
            </a:xfrm>
          </p:grpSpPr>
          <p:sp>
            <p:nvSpPr>
              <p:cNvPr id="21" name="Freeform 21">
                <a:extLst>
                  <a:ext uri="{FF2B5EF4-FFF2-40B4-BE49-F238E27FC236}">
                    <a16:creationId xmlns:a16="http://schemas.microsoft.com/office/drawing/2014/main" id="{4117C4A7-6D29-84AD-D125-822024381A13}"/>
                  </a:ext>
                </a:extLst>
              </p:cNvPr>
              <p:cNvSpPr/>
              <p:nvPr/>
            </p:nvSpPr>
            <p:spPr>
              <a:xfrm>
                <a:off x="0" y="0"/>
                <a:ext cx="6350000" cy="6339840"/>
              </a:xfrm>
              <a:custGeom>
                <a:avLst/>
                <a:gdLst/>
                <a:ahLst/>
                <a:cxnLst/>
                <a:rect l="l" t="t" r="r" b="b"/>
                <a:pathLst>
                  <a:path w="6350000" h="6339840">
                    <a:moveTo>
                      <a:pt x="6350000" y="6339840"/>
                    </a:moveTo>
                    <a:lnTo>
                      <a:pt x="0" y="6339840"/>
                    </a:lnTo>
                    <a:lnTo>
                      <a:pt x="0" y="0"/>
                    </a:lnTo>
                    <a:close/>
                  </a:path>
                </a:pathLst>
              </a:custGeom>
              <a:solidFill>
                <a:srgbClr val="13538A">
                  <a:alpha val="49804"/>
                </a:srgbClr>
              </a:solidFill>
            </p:spPr>
            <p:txBody>
              <a:bodyPr/>
              <a:lstStyle/>
              <a:p>
                <a:endParaRPr lang="fi-FI"/>
              </a:p>
            </p:txBody>
          </p:sp>
        </p:grpSp>
        <p:sp>
          <p:nvSpPr>
            <p:cNvPr id="14" name="TextBox 22">
              <a:extLst>
                <a:ext uri="{FF2B5EF4-FFF2-40B4-BE49-F238E27FC236}">
                  <a16:creationId xmlns:a16="http://schemas.microsoft.com/office/drawing/2014/main" id="{E12EA315-3CBE-E476-FF70-F8FF575C49C2}"/>
                </a:ext>
              </a:extLst>
            </p:cNvPr>
            <p:cNvSpPr txBox="1"/>
            <p:nvPr/>
          </p:nvSpPr>
          <p:spPr>
            <a:xfrm>
              <a:off x="1087325" y="8152131"/>
              <a:ext cx="1887754" cy="1434200"/>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ctr">
                <a:lnSpc>
                  <a:spcPts val="3640"/>
                </a:lnSpc>
              </a:pPr>
              <a:r>
                <a:rPr lang="en-US" sz="2000" spc="78" dirty="0">
                  <a:solidFill>
                    <a:srgbClr val="191919"/>
                  </a:solidFill>
                  <a:latin typeface="Arial" panose="020B0604020202020204" pitchFamily="34" charset="0"/>
                  <a:cs typeface="Arial" panose="020B0604020202020204" pitchFamily="34" charset="0"/>
                </a:rPr>
                <a:t>Careful partner selection</a:t>
              </a:r>
            </a:p>
          </p:txBody>
        </p:sp>
        <p:sp>
          <p:nvSpPr>
            <p:cNvPr id="15" name="TextBox 23">
              <a:extLst>
                <a:ext uri="{FF2B5EF4-FFF2-40B4-BE49-F238E27FC236}">
                  <a16:creationId xmlns:a16="http://schemas.microsoft.com/office/drawing/2014/main" id="{87F52A21-5618-49C7-5943-29782B3E51B2}"/>
                </a:ext>
              </a:extLst>
            </p:cNvPr>
            <p:cNvSpPr txBox="1"/>
            <p:nvPr/>
          </p:nvSpPr>
          <p:spPr>
            <a:xfrm>
              <a:off x="3694026" y="6887101"/>
              <a:ext cx="2705934" cy="1415541"/>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ctr">
                <a:lnSpc>
                  <a:spcPts val="3640"/>
                </a:lnSpc>
              </a:pPr>
              <a:r>
                <a:rPr lang="en-US" sz="2000" spc="78" dirty="0">
                  <a:solidFill>
                    <a:srgbClr val="191919"/>
                  </a:solidFill>
                  <a:latin typeface="Arial" panose="020B0604020202020204" pitchFamily="34" charset="0"/>
                  <a:cs typeface="Arial" panose="020B0604020202020204" pitchFamily="34" charset="0"/>
                </a:rPr>
                <a:t>clear in advance communications of the code of conduct</a:t>
              </a:r>
            </a:p>
          </p:txBody>
        </p:sp>
        <p:sp>
          <p:nvSpPr>
            <p:cNvPr id="16" name="TextBox 24">
              <a:extLst>
                <a:ext uri="{FF2B5EF4-FFF2-40B4-BE49-F238E27FC236}">
                  <a16:creationId xmlns:a16="http://schemas.microsoft.com/office/drawing/2014/main" id="{535BA309-C841-88B4-DF4C-B5D9E6276F6C}"/>
                </a:ext>
              </a:extLst>
            </p:cNvPr>
            <p:cNvSpPr txBox="1"/>
            <p:nvPr/>
          </p:nvSpPr>
          <p:spPr>
            <a:xfrm>
              <a:off x="7118908" y="6599515"/>
              <a:ext cx="2081970" cy="954948"/>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ctr">
                <a:lnSpc>
                  <a:spcPts val="3640"/>
                </a:lnSpc>
              </a:pPr>
              <a:r>
                <a:rPr lang="en-US" sz="2000" spc="78" dirty="0">
                  <a:solidFill>
                    <a:srgbClr val="191919"/>
                  </a:solidFill>
                  <a:latin typeface="Arial" panose="020B0604020202020204" pitchFamily="34" charset="0"/>
                  <a:cs typeface="Arial" panose="020B0604020202020204" pitchFamily="34" charset="0"/>
                </a:rPr>
                <a:t>incremental progress</a:t>
              </a:r>
            </a:p>
          </p:txBody>
        </p:sp>
        <p:sp>
          <p:nvSpPr>
            <p:cNvPr id="17" name="TextBox 25">
              <a:extLst>
                <a:ext uri="{FF2B5EF4-FFF2-40B4-BE49-F238E27FC236}">
                  <a16:creationId xmlns:a16="http://schemas.microsoft.com/office/drawing/2014/main" id="{AFD09FE4-7BBA-2181-2F67-26DCD83BF717}"/>
                </a:ext>
              </a:extLst>
            </p:cNvPr>
            <p:cNvSpPr txBox="1"/>
            <p:nvPr/>
          </p:nvSpPr>
          <p:spPr>
            <a:xfrm>
              <a:off x="10304071" y="5895163"/>
              <a:ext cx="1887754" cy="1920012"/>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ctr">
                <a:lnSpc>
                  <a:spcPts val="3640"/>
                </a:lnSpc>
              </a:pPr>
              <a:r>
                <a:rPr lang="en-US" sz="2000" spc="78" dirty="0">
                  <a:solidFill>
                    <a:srgbClr val="191919"/>
                  </a:solidFill>
                  <a:latin typeface="Arial" panose="020B0604020202020204" pitchFamily="34" charset="0"/>
                  <a:cs typeface="Arial" panose="020B0604020202020204" pitchFamily="34" charset="0"/>
                </a:rPr>
                <a:t>keeping the capex on a reasonable level</a:t>
              </a:r>
            </a:p>
          </p:txBody>
        </p:sp>
        <p:grpSp>
          <p:nvGrpSpPr>
            <p:cNvPr id="18" name="Group 26">
              <a:extLst>
                <a:ext uri="{FF2B5EF4-FFF2-40B4-BE49-F238E27FC236}">
                  <a16:creationId xmlns:a16="http://schemas.microsoft.com/office/drawing/2014/main" id="{23A40CF4-AE34-0B38-DF26-881C9BBC1DD8}"/>
                </a:ext>
              </a:extLst>
            </p:cNvPr>
            <p:cNvGrpSpPr/>
            <p:nvPr/>
          </p:nvGrpSpPr>
          <p:grpSpPr>
            <a:xfrm>
              <a:off x="1614852" y="4093433"/>
              <a:ext cx="11187724" cy="1075552"/>
              <a:chOff x="0" y="-47625"/>
              <a:chExt cx="14916965" cy="1434068"/>
            </a:xfrm>
          </p:grpSpPr>
          <p:sp>
            <p:nvSpPr>
              <p:cNvPr id="19" name="TextBox 27">
                <a:extLst>
                  <a:ext uri="{FF2B5EF4-FFF2-40B4-BE49-F238E27FC236}">
                    <a16:creationId xmlns:a16="http://schemas.microsoft.com/office/drawing/2014/main" id="{5333072F-D8C0-CDDB-4AB9-150E9E96EFF9}"/>
                  </a:ext>
                </a:extLst>
              </p:cNvPr>
              <p:cNvSpPr txBox="1"/>
              <p:nvPr/>
            </p:nvSpPr>
            <p:spPr>
              <a:xfrm>
                <a:off x="0" y="807746"/>
                <a:ext cx="14916965" cy="578697"/>
              </a:xfrm>
              <a:prstGeom prst="rect">
                <a:avLst/>
              </a:prstGeom>
            </p:spPr>
            <p:txBody>
              <a:bodyPr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ctr">
                  <a:lnSpc>
                    <a:spcPts val="3640"/>
                  </a:lnSpc>
                </a:pPr>
                <a:r>
                  <a:rPr lang="en-US" sz="2600" spc="78">
                    <a:solidFill>
                      <a:srgbClr val="191919"/>
                    </a:solidFill>
                    <a:latin typeface="Aileron"/>
                  </a:rPr>
                  <a:t>STEP BY STEP</a:t>
                </a:r>
              </a:p>
            </p:txBody>
          </p:sp>
          <p:sp>
            <p:nvSpPr>
              <p:cNvPr id="20" name="TextBox 28">
                <a:extLst>
                  <a:ext uri="{FF2B5EF4-FFF2-40B4-BE49-F238E27FC236}">
                    <a16:creationId xmlns:a16="http://schemas.microsoft.com/office/drawing/2014/main" id="{FD1F4BE4-BCF0-0327-0E32-3BB5CBEA4F80}"/>
                  </a:ext>
                </a:extLst>
              </p:cNvPr>
              <p:cNvSpPr txBox="1"/>
              <p:nvPr/>
            </p:nvSpPr>
            <p:spPr>
              <a:xfrm>
                <a:off x="0" y="-47625"/>
                <a:ext cx="14916965" cy="767969"/>
              </a:xfrm>
              <a:prstGeom prst="rect">
                <a:avLst/>
              </a:prstGeom>
            </p:spPr>
            <p:txBody>
              <a:bodyPr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ctr">
                  <a:lnSpc>
                    <a:spcPts val="4716"/>
                  </a:lnSpc>
                </a:pPr>
                <a:r>
                  <a:rPr lang="en-US" sz="3600" spc="107" dirty="0">
                    <a:solidFill>
                      <a:srgbClr val="191919"/>
                    </a:solidFill>
                    <a:latin typeface="Aileron Ultra-Bold"/>
                  </a:rPr>
                  <a:t>RISK MITIGATION IN UKRAINE</a:t>
                </a:r>
              </a:p>
            </p:txBody>
          </p:sp>
        </p:grpSp>
      </p:grpSp>
    </p:spTree>
    <p:extLst>
      <p:ext uri="{BB962C8B-B14F-4D97-AF65-F5344CB8AC3E}">
        <p14:creationId xmlns:p14="http://schemas.microsoft.com/office/powerpoint/2010/main" val="120772550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8224&quot;&gt;&lt;version val=&quot;35320&quot;/&gt;&lt;CPresentation id=&quot;1&quot;&gt;&lt;m_precDefaultNumber&gt;&lt;m_bNumberIsYear val=&quot;1&quot;/&gt;&lt;m_chMinusSymbol&gt;-&lt;/m_chMinusSymbol&gt;&lt;m_chDecimalSymbol17909&gt;,&lt;/m_chDecimalSymbol17909&gt;&lt;m_nGroupingDigits17909 val=&quot;3&quot;/&gt;&lt;m_chGroupingSymbol17909&gt; &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 &lt;/m_chGroupingSymbol17909&gt;&lt;m_strSuffix17909&gt;%&lt;/m_strSuffix17909&gt;&lt;m_yearfmt&gt;&lt;begin val=&quot;0&quot;/&gt;&lt;end val=&quot;4&quot;/&gt;&lt;/m_yearfmt&gt;&lt;/m_precDefaultPercent&gt;&lt;m_precDefaultDate&gt;&lt;m_bNumberIsYear val=&quot;0&quot;/&gt;&lt;m_strFormatTime&gt;%d/%m/%Y&lt;/m_strFormatTime&gt;&lt;m_yearfmt&gt;&lt;begin val=&quot;0&quot;/&gt;&lt;end val=&quot;0&quot;/&gt;&lt;/m_yearfmt&gt;&lt;/m_precDefaultDate&gt;&lt;m_precDefaultDay&gt;&lt;m_yearfmt&gt;&lt;begin val=&quot;0&quot;/&gt;&lt;end val=&quot;4&quot;/&gt;&lt;/m_yearfmt&gt;&lt;/m_precDefaultDay&gt;&lt;m_precDefaultWeek&gt;&lt;m_yearfmt&gt;&lt;begin val=&quot;0&quot;/&gt;&lt;end val=&quot;4&quot;/&gt;&lt;/m_yearfmt&gt;&lt;/m_precDefaultWeek&gt;&lt;m_precDefaultMonth&gt;&lt;m_bNumberIsYear val=&quot;0&quot;/&gt;&lt;m_strFormatTime&gt;%m/%y&lt;/m_strFormatTime&gt;&lt;m_yearfmt&gt;&lt;begin val=&quot;4&quot;/&gt;&lt;end val=&quot;4&quot;/&gt;&lt;/m_yearfmt&gt;&lt;/m_precDefaultMonth&gt;&lt;m_precDefaultQuarter&gt;&lt;m_yearfmt&gt;&lt;begin val=&quot;0&quot;/&gt;&lt;end val=&quot;4&quot;/&gt;&lt;/m_yearfmt&gt;&lt;/m_precDefaultQuarter&gt;&lt;m_precDefaultYear&gt;&lt;m_yearfmt&gt;&lt;begin val=&quot;0&quot;/&gt;&lt;end val=&quot;4&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0&quot;/&gt;&lt;/m_mruColor&gt;&lt;m_eweekdayFirstOfWeek val=&quot;2&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1aL.GyfH_eUpakpRJpswaA"/>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ZgANedLbqKbwIRl0aWNKvA"/>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8Xdx5TnpsxBFTLnxyjbSaQ"/>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ysWXMCZYpq4x3kCKecrnwg"/>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yykYWkTzjA3Pm1fvk4fU7g"/>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LKwyuORia47TT49RJ7nUrg"/>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gnD40MXMNii2uUC7IFtzcA"/>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dPIItrRSiFFxfEgRBWHoAg"/>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P8wRha_VzRubbuPbSrNe.A"/>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K0pZPzxdAYRMA_cBKOANCQ"/>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8U4r4xu3tOBNLY5nxoWOMA"/>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acCCFjudgVkTX5UVuW04DA"/>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VYJ4XZr20jXzrFzzgblLiw"/>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y15pECeVG5ApBvMdjbRq6w"/>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E8VhKeDFn.Ut09q8xYgJpA"/>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T38qf4WCRSbYry9441QB0Q"/>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TH1jDS2DhUD.9s0kcXgeaw"/>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VRXOu1kO9QHLCZNQn9kH3g"/>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LWbYamrhCaCOvi8e0EfH0w"/>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SwzQkRqqvGGgAy3GUUCHNA"/>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hE_BC0dKxS.TNCryPPrw9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L0atlJ9edTmwTNMbzCta0A"/>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bKVWMpbHkAPrL9cjp8U.WA"/>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Y4k04pG3QhJNgGmUWm1b.Q"/>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j3R4u5KTnSTlVGqheTxLUw"/>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CyQym5t7wl4FPaIGIhOHCQ"/>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7BTUSQgBLYlF5VsIFNBFSQ"/>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wN17lzbRN6cNhbIey3zhDg"/>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bmX4fW3897j1113ocSqR5A"/>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_8Z9vhNSTLb.AjZAqhvo7g"/>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ux_SI9oEupsyf24TkGuK_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zAUEo_p0s1glxuc_SE49dw"/>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AOmD2Y9ZWTCe6NXdL117JQ"/>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HXPVRlYsupDwKKtqShtHAw"/>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Ja_akzbIagie2D.l_oEVg"/>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LZfNkgEgHjczB7TXyh6Og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9CLXQL501iwCB9om.euZPA"/>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Czx1l8cTbNM8zp8Te2IuDA"/>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VRRFmoLxThyeX6VqqDmWww"/>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fCtM1MnhPyupAlT1O2jOu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P1eemN0oiWkvJI7gDNREXg"/>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1eytQe4mQo884W6x3jJnOg"/>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lsUKXvIBgvxyJY8lVidceg"/>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Le8LSXP3LiBOCWdXY7vYKw"/>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w36MUFMjsCVdD2.UOuDsA"/>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enSiD_Jsp.F3mtjxED1MBA"/>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leytc3fTENvmvxKGY_Cpgg"/>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yX6hYBzwcaPDY9OdCOAWfg"/>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24271E7N8tDVIXaCXWGVaw"/>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_nxkfeVAieAHWyXcCgbPk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QbshOqCUx6hY7lcEQ8fYmg"/>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aU9zh5h39brvprhaQvm3cw"/>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_2N.PvjjGrjr7tml0muWDQ"/>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mVMi8.c.cK_QdZ.SKMO5ZQ"/>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lSp9MN_NeyNxGf2YppEbtQ"/>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kT6b5KQqwOueTRzuTQe8uQ"/>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Cla7XHWwczEMeeS1pLZQbg"/>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R9kjN_wRMg7TTwXS2MPAmw"/>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OYLib1TaW9V8otHImmMDWw"/>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RssGb6LBZP8p7zVyB1g6i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uMrignoTSikbB12eWb0dXw"/>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tHUIdOwTG9JacWnpHt3z5w"/>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vXZBz6OLC7yPaMoUXP8dew"/>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izcBJGxaOES7VDN3y9kmeA"/>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1lfftdwlJF0O6doGingB9g"/>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Qr074i0kT68s6GjovgfhGQ"/>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xa97ggHHgPpLeVT38t1Duw"/>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kbhBzgEwG.sv9wJKX5UYdA"/>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Vfwd9LcfEF663Mor7wt96Q"/>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ffV8k0gQ6LKGm7bBEE5Fh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RfUf3G.frvvuTlR6a6InkQ"/>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XQSIfGZ.3nwW6rjSAGeJw"/>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UJmfiB1a_ZXoGk7FH.iyXQ"/>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LeoukS6Dg80qc4.TyzmZNA"/>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5qkxOCssYnH5ErkBjl9A3g"/>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JxD0XDUL3x2VrZWKgfK3wA"/>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kDFRwCFMgubuA8CSBBW1dg"/>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gvJDYA1pLtZeQP9XE6NYYw"/>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OurvjZLDchIMUja7rg4hQQ"/>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LevJfIVmypDaGa_OaN4dH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QRVoUtCPqf4g9MVJvq1pKg"/>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tA6R_XQxTJpYO65NRGjC2w"/>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3lJWPiQE5wcVntX8btmKvQ"/>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oWHdC1S2SsB16OBOHnzD1g"/>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Y_ZwiWt20WGfPvzzLM9shA"/>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WkLv5zzr7X1shhi5J_dUJA"/>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AZYSvUUR0WZ8HaCjFAKPEg"/>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Vkm0_l3FSqmkuipRtxYTTg"/>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a2hIzEk5udGQxpp5qjaaPQ"/>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I3M5RY124R2hLztjrHCYK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qiBiur9ERkay76Em7JWmsw"/>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wBpyubj31JvtBZSgqMx3Bg"/>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tuKM84EHByd_FmJwynlv9A"/>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sIBT05vIckjfxJeduyzTlQ"/>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975vWC5jJmNlVBW3OhK3DA"/>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8rjA6Q1Vh8_UN2HsHbYSLw"/>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KRNrk0rJI.eaXCm9ioE91w"/>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D4jNBRcNL7h5EkLhqY1jqw"/>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vrRJe4APOfQzxksOjOSE5Q"/>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kAGSjB0dOU9ZcXtQ8KlhEA"/>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2L7gnhnSi39H876LMTOmg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XoMj8tUOLlscJz110dVwQ"/>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aZEqF73lt_f7kxLrUmICzw"/>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S_zKIbjRtoDtNdrrPx4dNg"/>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fLa9aj66r5XAALnrbfEmJg"/>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xemqchQloRG3Iwk0Jpr6Qg"/>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8_1nqLGX__2PR1uQLGIF_Q"/>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hXRbU3uZd5rCbcJN2uwcPA"/>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8.PflMSnlLR47JuHyinzwA"/>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CA7LKPH0rUozMLqVeCuGKg"/>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2r_6gcOJYPhBbQgzkJ08EQ"/>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VNwfdQvIkTJlfEG0w6T2M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DNV_j5yi9tr8PJxEG7Cjkg"/>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tn0K4Nko8owiA._ONpK7AA"/>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oFSMy8gput4P08dUtFt4xQ"/>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EBYo_qiB2SYVqWF7a51WiA"/>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EamQ8aX25IebUoBwYnzl1w"/>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4rzVbUwnb3VCgY3WK1uLiw"/>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KDdOhZ.cLE9Ddpr_TPgG4A"/>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rnn_2Nz_wL4V_ymzyb0hEA"/>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ErZMtfmgs.wJ_bgFidk4UQ"/>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WTBS66hnGteplSiv6nWhbA"/>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nIYtgaPboIzJ7g0qpRH33A"/>
</p:tagLst>
</file>

<file path=ppt/theme/theme1.xml><?xml version="1.0" encoding="utf-8"?>
<a:theme xmlns:a="http://schemas.openxmlformats.org/drawingml/2006/main" name="EastOffice">
  <a:themeElements>
    <a:clrScheme name="Mukautettu 1">
      <a:dk1>
        <a:sysClr val="windowText" lastClr="000000"/>
      </a:dk1>
      <a:lt1>
        <a:sysClr val="window" lastClr="FFFFFF"/>
      </a:lt1>
      <a:dk2>
        <a:srgbClr val="000000"/>
      </a:dk2>
      <a:lt2>
        <a:srgbClr val="F8F8F8"/>
      </a:lt2>
      <a:accent1>
        <a:srgbClr val="C48A5B"/>
      </a:accent1>
      <a:accent2>
        <a:srgbClr val="CC6600"/>
      </a:accent2>
      <a:accent3>
        <a:srgbClr val="002060"/>
      </a:accent3>
      <a:accent4>
        <a:srgbClr val="E6880C"/>
      </a:accent4>
      <a:accent5>
        <a:srgbClr val="0B2337"/>
      </a:accent5>
      <a:accent6>
        <a:srgbClr val="467394"/>
      </a:accent6>
      <a:hlink>
        <a:srgbClr val="E2E1E0"/>
      </a:hlink>
      <a:folHlink>
        <a:srgbClr val="FFFFFF"/>
      </a:folHlink>
    </a:clrScheme>
    <a:fontScheme name="Pin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n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EastOffice_Template" id="{33AD8B4B-710F-4B79-B00B-9E0553E223B8}" vid="{4A8D671E-3D79-4846-98B7-4E44B18153B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EastOffice">
  <a:themeElements>
    <a:clrScheme name="Mukautettu 1">
      <a:dk1>
        <a:srgbClr val="000000"/>
      </a:dk1>
      <a:lt1>
        <a:srgbClr val="FFFFFF"/>
      </a:lt1>
      <a:dk2>
        <a:srgbClr val="000000"/>
      </a:dk2>
      <a:lt2>
        <a:srgbClr val="F8F8F8"/>
      </a:lt2>
      <a:accent1>
        <a:srgbClr val="C48A5B"/>
      </a:accent1>
      <a:accent2>
        <a:srgbClr val="CC6600"/>
      </a:accent2>
      <a:accent3>
        <a:srgbClr val="002060"/>
      </a:accent3>
      <a:accent4>
        <a:srgbClr val="E6880C"/>
      </a:accent4>
      <a:accent5>
        <a:srgbClr val="0B2337"/>
      </a:accent5>
      <a:accent6>
        <a:srgbClr val="467394"/>
      </a:accent6>
      <a:hlink>
        <a:srgbClr val="E2E1E0"/>
      </a:hlink>
      <a:folHlink>
        <a:srgbClr val="FFFF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5db601c6-5cb1-4ce1-93fe-0fb5e02365f7" xsi:nil="true"/>
    <lcf76f155ced4ddcb4097134ff3c332f xmlns="f460bd3b-49f1-4e08-a92f-0e013610d4ca">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740E807903C8D47A97120C3CAF461CC" ma:contentTypeVersion="18" ma:contentTypeDescription="Create a new document." ma:contentTypeScope="" ma:versionID="8c316ca6d01445e06e2affd11217c0dd">
  <xsd:schema xmlns:xsd="http://www.w3.org/2001/XMLSchema" xmlns:xs="http://www.w3.org/2001/XMLSchema" xmlns:p="http://schemas.microsoft.com/office/2006/metadata/properties" xmlns:ns2="f460bd3b-49f1-4e08-a92f-0e013610d4ca" xmlns:ns3="5db601c6-5cb1-4ce1-93fe-0fb5e02365f7" targetNamespace="http://schemas.microsoft.com/office/2006/metadata/properties" ma:root="true" ma:fieldsID="ea27f922082b7f98544f4ad18ce3a4cf" ns2:_="" ns3:_="">
    <xsd:import namespace="f460bd3b-49f1-4e08-a92f-0e013610d4ca"/>
    <xsd:import namespace="5db601c6-5cb1-4ce1-93fe-0fb5e02365f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60bd3b-49f1-4e08-a92f-0e013610d4c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62de5c7-411a-4040-9a9c-ba99e69005e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db601c6-5cb1-4ce1-93fe-0fb5e02365f7"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bb80a16a-f0cc-40e6-875b-6a3bf84afe11}" ma:internalName="TaxCatchAll" ma:showField="CatchAllData" ma:web="5db601c6-5cb1-4ce1-93fe-0fb5e02365f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DA9CC9E-62F5-4559-BF8E-BBA50D9A87AB}">
  <ds:schemaRefs>
    <ds:schemaRef ds:uri="http://schemas.microsoft.com/sharepoint/v3/contenttype/forms"/>
  </ds:schemaRefs>
</ds:datastoreItem>
</file>

<file path=customXml/itemProps2.xml><?xml version="1.0" encoding="utf-8"?>
<ds:datastoreItem xmlns:ds="http://schemas.openxmlformats.org/officeDocument/2006/customXml" ds:itemID="{A85A0229-A728-43B3-8F9B-0230E574D443}">
  <ds:schemaRefs>
    <ds:schemaRef ds:uri="http://schemas.microsoft.com/office/2006/metadata/properties"/>
    <ds:schemaRef ds:uri="http://schemas.microsoft.com/office/infopath/2007/PartnerControls"/>
    <ds:schemaRef ds:uri="5db601c6-5cb1-4ce1-93fe-0fb5e02365f7"/>
    <ds:schemaRef ds:uri="f460bd3b-49f1-4e08-a92f-0e013610d4ca"/>
  </ds:schemaRefs>
</ds:datastoreItem>
</file>

<file path=customXml/itemProps3.xml><?xml version="1.0" encoding="utf-8"?>
<ds:datastoreItem xmlns:ds="http://schemas.openxmlformats.org/officeDocument/2006/customXml" ds:itemID="{CE534583-1580-4C73-8246-1C467C84E9F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460bd3b-49f1-4e08-a92f-0e013610d4ca"/>
    <ds:schemaRef ds:uri="5db601c6-5cb1-4ce1-93fe-0fb5e02365f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12618</TotalTime>
  <Words>2453</Words>
  <Application>Microsoft Office PowerPoint</Application>
  <PresentationFormat>Mukautettu</PresentationFormat>
  <Paragraphs>269</Paragraphs>
  <Slides>12</Slides>
  <Notes>5</Notes>
  <HiddenSlides>0</HiddenSlides>
  <MMClips>0</MMClips>
  <ScaleCrop>false</ScaleCrop>
  <HeadingPairs>
    <vt:vector size="8" baseType="variant">
      <vt:variant>
        <vt:lpstr>Käytetyt fontit</vt:lpstr>
      </vt:variant>
      <vt:variant>
        <vt:i4>14</vt:i4>
      </vt:variant>
      <vt:variant>
        <vt:lpstr>Teema</vt:lpstr>
      </vt:variant>
      <vt:variant>
        <vt:i4>4</vt:i4>
      </vt:variant>
      <vt:variant>
        <vt:lpstr>Upotetut OLE-palvelimet</vt:lpstr>
      </vt:variant>
      <vt:variant>
        <vt:i4>1</vt:i4>
      </vt:variant>
      <vt:variant>
        <vt:lpstr>Dian otsikot</vt:lpstr>
      </vt:variant>
      <vt:variant>
        <vt:i4>12</vt:i4>
      </vt:variant>
    </vt:vector>
  </HeadingPairs>
  <TitlesOfParts>
    <vt:vector size="31" baseType="lpstr">
      <vt:lpstr>Aileron</vt:lpstr>
      <vt:lpstr>Aileron Ultra-Bold</vt:lpstr>
      <vt:lpstr>Aptos Black</vt:lpstr>
      <vt:lpstr>Aptos Display</vt:lpstr>
      <vt:lpstr>Arial</vt:lpstr>
      <vt:lpstr>Arial Black</vt:lpstr>
      <vt:lpstr>Calibri</vt:lpstr>
      <vt:lpstr>Candara Light</vt:lpstr>
      <vt:lpstr>Charis SIL</vt:lpstr>
      <vt:lpstr>Garet Book</vt:lpstr>
      <vt:lpstr>Noto Sans Symbols</vt:lpstr>
      <vt:lpstr>Trebuchet MS</vt:lpstr>
      <vt:lpstr>Wingdings</vt:lpstr>
      <vt:lpstr>Wingdings 3</vt:lpstr>
      <vt:lpstr>EastOffice</vt:lpstr>
      <vt:lpstr>Office Theme</vt:lpstr>
      <vt:lpstr>1_EastOffice</vt:lpstr>
      <vt:lpstr>1_Office Theme</vt:lpstr>
      <vt:lpstr>think-cell Slide</vt:lpstr>
      <vt:lpstr>Ukraine market review </vt:lpstr>
      <vt:lpstr>PowerPoint-esitys</vt:lpstr>
      <vt:lpstr>PowerPoint-esitys</vt:lpstr>
      <vt:lpstr>GDP increased by 3.6% in 2024</vt:lpstr>
      <vt:lpstr>Foreign aid</vt:lpstr>
      <vt:lpstr>Inflation initially slowed down from 2023 peak levels but continued to accelerate again in 2024 H2</vt:lpstr>
      <vt:lpstr>Corruption in Ukraine</vt:lpstr>
      <vt:lpstr>Understanding Corruption Risks: A Breakdown of Business Segments</vt:lpstr>
      <vt:lpstr>Risk Management</vt:lpstr>
      <vt:lpstr>Nordic approach</vt:lpstr>
      <vt:lpstr>Potential outcome scenarios</vt:lpstr>
      <vt:lpstr>PowerPoint-esitys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Ukraine construction sector market review</dc:title>
  <dc:creator>Janne Harjunpää</dc:creator>
  <cp:lastModifiedBy>Janne Harjunpää</cp:lastModifiedBy>
  <cp:revision>96</cp:revision>
  <dcterms:created xsi:type="dcterms:W3CDTF">2016-03-24T21:47:09Z</dcterms:created>
  <dcterms:modified xsi:type="dcterms:W3CDTF">2025-03-17T06:25:53Z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0x0101000740E807903C8D47A97120C3CAF461CC</vt:lpwstr>
  </property>
  <property fmtid="{D5CDD505-2E9C-101B-9397-08002B2CF9AE}" pid="3" name="MediaServiceImageTags">
    <vt:lpwstr/>
  </property>
</Properties>
</file>